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6" r:id="rId1"/>
  </p:sldMasterIdLst>
  <p:sldIdLst>
    <p:sldId id="256" r:id="rId2"/>
    <p:sldId id="257" r:id="rId3"/>
    <p:sldId id="258" r:id="rId4"/>
    <p:sldId id="260" r:id="rId5"/>
    <p:sldId id="314" r:id="rId6"/>
    <p:sldId id="263" r:id="rId7"/>
    <p:sldId id="313" r:id="rId8"/>
    <p:sldId id="315" r:id="rId9"/>
    <p:sldId id="312" r:id="rId10"/>
    <p:sldId id="316" r:id="rId11"/>
    <p:sldId id="317" r:id="rId12"/>
    <p:sldId id="308" r:id="rId13"/>
    <p:sldId id="309" r:id="rId14"/>
    <p:sldId id="264" r:id="rId15"/>
    <p:sldId id="266" r:id="rId16"/>
    <p:sldId id="271" r:id="rId17"/>
    <p:sldId id="297" r:id="rId18"/>
    <p:sldId id="31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 varScale="1">
        <p:scale>
          <a:sx n="62" d="100"/>
          <a:sy n="62" d="100"/>
        </p:scale>
        <p:origin x="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1779E3-9FB5-48C8-AFE4-AF853396F550}" type="doc">
      <dgm:prSet loTypeId="urn:microsoft.com/office/officeart/2005/8/layout/hProcess10" loCatId="process" qsTypeId="urn:microsoft.com/office/officeart/2005/8/quickstyle/simple1" qsCatId="simple" csTypeId="urn:microsoft.com/office/officeart/2005/8/colors/colorful4" csCatId="colorful" phldr="1"/>
      <dgm:spPr/>
    </dgm:pt>
    <dgm:pt modelId="{D6F4863E-D941-4ADC-A077-3F0947559E2B}">
      <dgm:prSet/>
      <dgm:spPr>
        <a:xfrm>
          <a:off x="8164269" y="1862451"/>
          <a:ext cx="2337189" cy="2337189"/>
        </a:xfrm>
        <a:prstGeom prst="roundRect">
          <a:avLst>
            <a:gd name="adj" fmla="val 1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MX" b="1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Inculcar en los estudiantes un sentimiento de comprensión y buena voluntad internacional. </a:t>
          </a:r>
          <a:endParaRPr lang="es-ES" b="1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23576247-36D4-4290-A297-CFABD59A807A}" type="parTrans" cxnId="{DBF292C2-22A0-4590-A2C3-D897846E7D14}">
      <dgm:prSet/>
      <dgm:spPr/>
      <dgm:t>
        <a:bodyPr/>
        <a:lstStyle/>
        <a:p>
          <a:endParaRPr lang="es-ES"/>
        </a:p>
      </dgm:t>
    </dgm:pt>
    <dgm:pt modelId="{4A2538C9-EC94-4758-A6A1-1CAE63DA62E1}" type="sibTrans" cxnId="{DBF292C2-22A0-4590-A2C3-D897846E7D14}">
      <dgm:prSet/>
      <dgm:spPr/>
      <dgm:t>
        <a:bodyPr/>
        <a:lstStyle/>
        <a:p>
          <a:endParaRPr lang="es-ES"/>
        </a:p>
      </dgm:t>
    </dgm:pt>
    <dgm:pt modelId="{4A9A30C8-BC65-4DC1-B9E7-7BC5F1758412}">
      <dgm:prSet/>
      <dgm:spPr>
        <a:xfrm>
          <a:off x="4729068" y="1826439"/>
          <a:ext cx="2337189" cy="2337189"/>
        </a:xfrm>
        <a:prstGeom prst="roundRect">
          <a:avLst>
            <a:gd name="adj" fmla="val 10000"/>
          </a:avLst>
        </a:prstGeom>
        <a:solidFill>
          <a:srgbClr val="FFC000"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MX" b="1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Generar cambios positivos mediante el empoderamiento de los jóvenes.</a:t>
          </a:r>
          <a:endParaRPr lang="es-ES" b="1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0872B693-B2D6-4FBA-AECE-CD49BFDA94E3}" type="parTrans" cxnId="{8134D203-ACDA-4411-8FB9-1A44527626DE}">
      <dgm:prSet/>
      <dgm:spPr/>
      <dgm:t>
        <a:bodyPr/>
        <a:lstStyle/>
        <a:p>
          <a:endParaRPr lang="es-ES"/>
        </a:p>
      </dgm:t>
    </dgm:pt>
    <dgm:pt modelId="{3FA8630C-0D59-4C69-900C-CDAC50416D88}" type="sibTrans" cxnId="{8134D203-ACDA-4411-8FB9-1A44527626DE}">
      <dgm:prSet/>
      <dgm:spPr>
        <a:xfrm>
          <a:off x="6947439" y="1117866"/>
          <a:ext cx="450194" cy="561594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F27C9C3-3B01-4624-A3A8-ED19727780BE}">
      <dgm:prSet/>
      <dgm:spPr>
        <a:xfrm>
          <a:off x="890998" y="2508380"/>
          <a:ext cx="2327069" cy="1691260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MX" b="1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Establecer conexiones duraderas para los clubes anfitriones, las familias anfitrionas, las comunidades y los estudiantes</a:t>
          </a:r>
          <a:endParaRPr lang="es-ES" b="1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AF8E4D5A-BC58-4D36-A066-7F3786567924}" type="parTrans" cxnId="{55032ACB-02EC-4E16-B7DA-A33344733B1A}">
      <dgm:prSet/>
      <dgm:spPr/>
      <dgm:t>
        <a:bodyPr/>
        <a:lstStyle/>
        <a:p>
          <a:endParaRPr lang="es-ES"/>
        </a:p>
      </dgm:t>
    </dgm:pt>
    <dgm:pt modelId="{924851EE-8B86-4A88-9695-050BB7048E6A}" type="sibTrans" cxnId="{55032ACB-02EC-4E16-B7DA-A33344733B1A}">
      <dgm:prSet/>
      <dgm:spPr>
        <a:xfrm rot="21172175">
          <a:off x="3570051" y="1317875"/>
          <a:ext cx="319499" cy="561594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6B4ABB0-E498-41E3-8665-158C45DBDB39}" type="pres">
      <dgm:prSet presAssocID="{091779E3-9FB5-48C8-AFE4-AF853396F550}" presName="Name0" presStyleCnt="0">
        <dgm:presLayoutVars>
          <dgm:dir/>
          <dgm:resizeHandles val="exact"/>
        </dgm:presLayoutVars>
      </dgm:prSet>
      <dgm:spPr/>
    </dgm:pt>
    <dgm:pt modelId="{F305C568-F92B-4C69-80C9-5AD46617B745}" type="pres">
      <dgm:prSet presAssocID="{DF27C9C3-3B01-4624-A3A8-ED19727780BE}" presName="composite" presStyleCnt="0"/>
      <dgm:spPr/>
    </dgm:pt>
    <dgm:pt modelId="{99B51BCF-C0E3-4019-9713-E5A165169B83}" type="pres">
      <dgm:prSet presAssocID="{DF27C9C3-3B01-4624-A3A8-ED19727780BE}" presName="imagSh" presStyleLbl="bgImgPlace1" presStyleIdx="0" presStyleCnt="3" custScaleX="111345" custScaleY="126305"/>
      <dgm:spPr>
        <a:xfrm>
          <a:off x="281" y="90006"/>
          <a:ext cx="3253976" cy="35433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ES"/>
        </a:p>
      </dgm:t>
    </dgm:pt>
    <dgm:pt modelId="{D89AF113-2078-48B8-86A3-150EDC9E38FD}" type="pres">
      <dgm:prSet presAssocID="{DF27C9C3-3B01-4624-A3A8-ED19727780BE}" presName="txNode" presStyleLbl="node1" presStyleIdx="0" presStyleCnt="3" custScaleX="99567" custScaleY="72363" custLinFactNeighborX="2002" custLinFactNeighborY="200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925061-4E6A-4478-B959-D038CDF8C4BB}" type="pres">
      <dgm:prSet presAssocID="{924851EE-8B86-4A88-9695-050BB7048E6A}" presName="sibTrans" presStyleLbl="sibTrans2D1" presStyleIdx="0" presStyleCnt="2"/>
      <dgm:spPr/>
      <dgm:t>
        <a:bodyPr/>
        <a:lstStyle/>
        <a:p>
          <a:endParaRPr lang="es-ES"/>
        </a:p>
      </dgm:t>
    </dgm:pt>
    <dgm:pt modelId="{578D7A50-F90A-4DA3-9368-414D8E2291E6}" type="pres">
      <dgm:prSet presAssocID="{924851EE-8B86-4A88-9695-050BB7048E6A}" presName="connTx" presStyleLbl="sibTrans2D1" presStyleIdx="0" presStyleCnt="2"/>
      <dgm:spPr/>
      <dgm:t>
        <a:bodyPr/>
        <a:lstStyle/>
        <a:p>
          <a:endParaRPr lang="es-ES"/>
        </a:p>
      </dgm:t>
    </dgm:pt>
    <dgm:pt modelId="{59BCD9CF-75A7-4662-B14C-91118F100085}" type="pres">
      <dgm:prSet presAssocID="{4A9A30C8-BC65-4DC1-B9E7-7BC5F1758412}" presName="composite" presStyleCnt="0"/>
      <dgm:spPr/>
    </dgm:pt>
    <dgm:pt modelId="{534C7616-36B5-488B-AC4D-D5D533955D13}" type="pres">
      <dgm:prSet presAssocID="{4A9A30C8-BC65-4DC1-B9E7-7BC5F1758412}" presName="imagSh" presStyleLbl="bgImgPlace1" presStyleIdx="1" presStyleCnt="3" custLinFactNeighborX="2618" custLinFactNeighborY="-13060"/>
      <dgm:spPr>
        <a:xfrm>
          <a:off x="4160054" y="230068"/>
          <a:ext cx="2337189" cy="23371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40AE6EB-B8DC-452D-B339-64CF15257128}" type="pres">
      <dgm:prSet presAssocID="{4A9A30C8-BC65-4DC1-B9E7-7BC5F1758412}" presName="txNode" presStyleLbl="node1" presStyleIdx="1" presStyleCnt="3" custScaleX="100000" custScaleY="100000" custLinFactNeighborX="5449" custLinFactNeighborY="175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F13050-8CA2-4E04-B711-A78E90828F38}" type="pres">
      <dgm:prSet presAssocID="{3FA8630C-0D59-4C69-900C-CDAC50416D88}" presName="sibTrans" presStyleLbl="sibTrans2D1" presStyleIdx="1" presStyleCnt="2"/>
      <dgm:spPr/>
      <dgm:t>
        <a:bodyPr/>
        <a:lstStyle/>
        <a:p>
          <a:endParaRPr lang="es-ES"/>
        </a:p>
      </dgm:t>
    </dgm:pt>
    <dgm:pt modelId="{F6B27BB1-96DB-4545-8DEC-43CA7FAD77C7}" type="pres">
      <dgm:prSet presAssocID="{3FA8630C-0D59-4C69-900C-CDAC50416D88}" presName="connTx" presStyleLbl="sibTrans2D1" presStyleIdx="1" presStyleCnt="2"/>
      <dgm:spPr/>
      <dgm:t>
        <a:bodyPr/>
        <a:lstStyle/>
        <a:p>
          <a:endParaRPr lang="es-ES"/>
        </a:p>
      </dgm:t>
    </dgm:pt>
    <dgm:pt modelId="{10D32D5F-A1DA-42D4-A31F-2805DB21FC69}" type="pres">
      <dgm:prSet presAssocID="{D6F4863E-D941-4ADC-A077-3F0947559E2B}" presName="composite" presStyleCnt="0"/>
      <dgm:spPr/>
    </dgm:pt>
    <dgm:pt modelId="{F7356CF1-0880-4F33-98BA-4A557EBC1485}" type="pres">
      <dgm:prSet presAssocID="{D6F4863E-D941-4ADC-A077-3F0947559E2B}" presName="imagSh" presStyleLbl="bgImgPlace1" presStyleIdx="2" presStyleCnt="3" custScaleX="127509" custScaleY="111418"/>
      <dgm:spPr>
        <a:xfrm>
          <a:off x="7783514" y="230068"/>
          <a:ext cx="2337189" cy="23371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45635F9-ED26-47A6-84BE-B1E54B650869}" type="pres">
      <dgm:prSet presAssocID="{D6F4863E-D941-4ADC-A077-3F0947559E2B}" presName="txNode" presStyleLbl="node1" presStyleIdx="2" presStyleCnt="3" custLinFactNeighborX="8470" custLinFactNeighborY="98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BF292C2-22A0-4590-A2C3-D897846E7D14}" srcId="{091779E3-9FB5-48C8-AFE4-AF853396F550}" destId="{D6F4863E-D941-4ADC-A077-3F0947559E2B}" srcOrd="2" destOrd="0" parTransId="{23576247-36D4-4290-A297-CFABD59A807A}" sibTransId="{4A2538C9-EC94-4758-A6A1-1CAE63DA62E1}"/>
    <dgm:cxn modelId="{118ABCC9-D004-4C89-AB98-485913DB4439}" type="presOf" srcId="{3FA8630C-0D59-4C69-900C-CDAC50416D88}" destId="{F6B27BB1-96DB-4545-8DEC-43CA7FAD77C7}" srcOrd="1" destOrd="0" presId="urn:microsoft.com/office/officeart/2005/8/layout/hProcess10"/>
    <dgm:cxn modelId="{1B508445-05A4-4A7D-A3E7-081D38BC5852}" type="presOf" srcId="{DF27C9C3-3B01-4624-A3A8-ED19727780BE}" destId="{D89AF113-2078-48B8-86A3-150EDC9E38FD}" srcOrd="0" destOrd="0" presId="urn:microsoft.com/office/officeart/2005/8/layout/hProcess10"/>
    <dgm:cxn modelId="{D1730966-7573-4D81-95D2-260E6A751E19}" type="presOf" srcId="{924851EE-8B86-4A88-9695-050BB7048E6A}" destId="{578D7A50-F90A-4DA3-9368-414D8E2291E6}" srcOrd="1" destOrd="0" presId="urn:microsoft.com/office/officeart/2005/8/layout/hProcess10"/>
    <dgm:cxn modelId="{26534C8B-ADFA-4CCC-978B-211B62E96366}" type="presOf" srcId="{091779E3-9FB5-48C8-AFE4-AF853396F550}" destId="{56B4ABB0-E498-41E3-8665-158C45DBDB39}" srcOrd="0" destOrd="0" presId="urn:microsoft.com/office/officeart/2005/8/layout/hProcess10"/>
    <dgm:cxn modelId="{C90A4509-7B6B-4901-BF5D-C54F9E93F9A0}" type="presOf" srcId="{4A9A30C8-BC65-4DC1-B9E7-7BC5F1758412}" destId="{640AE6EB-B8DC-452D-B339-64CF15257128}" srcOrd="0" destOrd="0" presId="urn:microsoft.com/office/officeart/2005/8/layout/hProcess10"/>
    <dgm:cxn modelId="{B19AF51F-1D09-459D-A446-8A67F11402FE}" type="presOf" srcId="{D6F4863E-D941-4ADC-A077-3F0947559E2B}" destId="{145635F9-ED26-47A6-84BE-B1E54B650869}" srcOrd="0" destOrd="0" presId="urn:microsoft.com/office/officeart/2005/8/layout/hProcess10"/>
    <dgm:cxn modelId="{8134D203-ACDA-4411-8FB9-1A44527626DE}" srcId="{091779E3-9FB5-48C8-AFE4-AF853396F550}" destId="{4A9A30C8-BC65-4DC1-B9E7-7BC5F1758412}" srcOrd="1" destOrd="0" parTransId="{0872B693-B2D6-4FBA-AECE-CD49BFDA94E3}" sibTransId="{3FA8630C-0D59-4C69-900C-CDAC50416D88}"/>
    <dgm:cxn modelId="{44C2311E-2425-402A-8239-089F23204512}" type="presOf" srcId="{3FA8630C-0D59-4C69-900C-CDAC50416D88}" destId="{46F13050-8CA2-4E04-B711-A78E90828F38}" srcOrd="0" destOrd="0" presId="urn:microsoft.com/office/officeart/2005/8/layout/hProcess10"/>
    <dgm:cxn modelId="{55032ACB-02EC-4E16-B7DA-A33344733B1A}" srcId="{091779E3-9FB5-48C8-AFE4-AF853396F550}" destId="{DF27C9C3-3B01-4624-A3A8-ED19727780BE}" srcOrd="0" destOrd="0" parTransId="{AF8E4D5A-BC58-4D36-A066-7F3786567924}" sibTransId="{924851EE-8B86-4A88-9695-050BB7048E6A}"/>
    <dgm:cxn modelId="{7D8E6CE7-72AD-4A12-B245-E601525E9934}" type="presOf" srcId="{924851EE-8B86-4A88-9695-050BB7048E6A}" destId="{06925061-4E6A-4478-B959-D038CDF8C4BB}" srcOrd="0" destOrd="0" presId="urn:microsoft.com/office/officeart/2005/8/layout/hProcess10"/>
    <dgm:cxn modelId="{C933B7E2-12C0-4247-B190-0D4D376DBF2B}" type="presParOf" srcId="{56B4ABB0-E498-41E3-8665-158C45DBDB39}" destId="{F305C568-F92B-4C69-80C9-5AD46617B745}" srcOrd="0" destOrd="0" presId="urn:microsoft.com/office/officeart/2005/8/layout/hProcess10"/>
    <dgm:cxn modelId="{5BB67D6D-3D82-416A-849F-85C0C0563459}" type="presParOf" srcId="{F305C568-F92B-4C69-80C9-5AD46617B745}" destId="{99B51BCF-C0E3-4019-9713-E5A165169B83}" srcOrd="0" destOrd="0" presId="urn:microsoft.com/office/officeart/2005/8/layout/hProcess10"/>
    <dgm:cxn modelId="{83D22A75-1DE9-40F5-A861-A6AB8916E241}" type="presParOf" srcId="{F305C568-F92B-4C69-80C9-5AD46617B745}" destId="{D89AF113-2078-48B8-86A3-150EDC9E38FD}" srcOrd="1" destOrd="0" presId="urn:microsoft.com/office/officeart/2005/8/layout/hProcess10"/>
    <dgm:cxn modelId="{91917247-2D53-4AF7-BD51-E129AB8CB68C}" type="presParOf" srcId="{56B4ABB0-E498-41E3-8665-158C45DBDB39}" destId="{06925061-4E6A-4478-B959-D038CDF8C4BB}" srcOrd="1" destOrd="0" presId="urn:microsoft.com/office/officeart/2005/8/layout/hProcess10"/>
    <dgm:cxn modelId="{700D4721-5FED-4763-A335-70E2C7868DEF}" type="presParOf" srcId="{06925061-4E6A-4478-B959-D038CDF8C4BB}" destId="{578D7A50-F90A-4DA3-9368-414D8E2291E6}" srcOrd="0" destOrd="0" presId="urn:microsoft.com/office/officeart/2005/8/layout/hProcess10"/>
    <dgm:cxn modelId="{14F7FFD7-AD65-4F35-8A05-71290830C108}" type="presParOf" srcId="{56B4ABB0-E498-41E3-8665-158C45DBDB39}" destId="{59BCD9CF-75A7-4662-B14C-91118F100085}" srcOrd="2" destOrd="0" presId="urn:microsoft.com/office/officeart/2005/8/layout/hProcess10"/>
    <dgm:cxn modelId="{A0ECF1C4-7BE3-4986-A896-F8F5423F7276}" type="presParOf" srcId="{59BCD9CF-75A7-4662-B14C-91118F100085}" destId="{534C7616-36B5-488B-AC4D-D5D533955D13}" srcOrd="0" destOrd="0" presId="urn:microsoft.com/office/officeart/2005/8/layout/hProcess10"/>
    <dgm:cxn modelId="{10263154-1736-4672-862B-E65305ABEBB6}" type="presParOf" srcId="{59BCD9CF-75A7-4662-B14C-91118F100085}" destId="{640AE6EB-B8DC-452D-B339-64CF15257128}" srcOrd="1" destOrd="0" presId="urn:microsoft.com/office/officeart/2005/8/layout/hProcess10"/>
    <dgm:cxn modelId="{A7D3EA7D-5A5D-4BD0-AC36-13F922333B75}" type="presParOf" srcId="{56B4ABB0-E498-41E3-8665-158C45DBDB39}" destId="{46F13050-8CA2-4E04-B711-A78E90828F38}" srcOrd="3" destOrd="0" presId="urn:microsoft.com/office/officeart/2005/8/layout/hProcess10"/>
    <dgm:cxn modelId="{5F0C72CE-B47B-4951-A5CA-BAB333F068CD}" type="presParOf" srcId="{46F13050-8CA2-4E04-B711-A78E90828F38}" destId="{F6B27BB1-96DB-4545-8DEC-43CA7FAD77C7}" srcOrd="0" destOrd="0" presId="urn:microsoft.com/office/officeart/2005/8/layout/hProcess10"/>
    <dgm:cxn modelId="{C3650F04-9CC2-45C4-865C-BFC7C5D4284D}" type="presParOf" srcId="{56B4ABB0-E498-41E3-8665-158C45DBDB39}" destId="{10D32D5F-A1DA-42D4-A31F-2805DB21FC69}" srcOrd="4" destOrd="0" presId="urn:microsoft.com/office/officeart/2005/8/layout/hProcess10"/>
    <dgm:cxn modelId="{62AA36C3-8AFC-49C8-99BF-A8EFE066DBDE}" type="presParOf" srcId="{10D32D5F-A1DA-42D4-A31F-2805DB21FC69}" destId="{F7356CF1-0880-4F33-98BA-4A557EBC1485}" srcOrd="0" destOrd="0" presId="urn:microsoft.com/office/officeart/2005/8/layout/hProcess10"/>
    <dgm:cxn modelId="{B2CBFC78-2E97-4A73-9585-97C3BAFD2564}" type="presParOf" srcId="{10D32D5F-A1DA-42D4-A31F-2805DB21FC69}" destId="{145635F9-ED26-47A6-84BE-B1E54B65086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C6E034-C62F-4330-B7C8-9969B9A791A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BF6C6AC-5047-407E-A19F-D62E92A5DD48}">
      <dgm:prSet phldrT="[Texto]"/>
      <dgm:spPr/>
      <dgm:t>
        <a:bodyPr/>
        <a:lstStyle/>
        <a:p>
          <a:r>
            <a:rPr lang="es-ES" dirty="0" smtClean="0"/>
            <a:t>CLASES</a:t>
          </a:r>
          <a:endParaRPr lang="es-ES" dirty="0"/>
        </a:p>
      </dgm:t>
    </dgm:pt>
    <dgm:pt modelId="{AEAF9552-19B2-47B9-AD98-BFFF99A1C4AF}" type="parTrans" cxnId="{A20BF808-9231-4404-9BC7-6BF0F01617B3}">
      <dgm:prSet/>
      <dgm:spPr/>
      <dgm:t>
        <a:bodyPr/>
        <a:lstStyle/>
        <a:p>
          <a:endParaRPr lang="es-ES"/>
        </a:p>
      </dgm:t>
    </dgm:pt>
    <dgm:pt modelId="{E8C1C3D7-B489-4A8C-B8AF-DB7573C2AEDA}" type="sibTrans" cxnId="{A20BF808-9231-4404-9BC7-6BF0F01617B3}">
      <dgm:prSet/>
      <dgm:spPr/>
      <dgm:t>
        <a:bodyPr/>
        <a:lstStyle/>
        <a:p>
          <a:endParaRPr lang="es-ES"/>
        </a:p>
      </dgm:t>
    </dgm:pt>
    <dgm:pt modelId="{C78ABD70-3708-4D32-A667-196408BFED5B}">
      <dgm:prSet/>
      <dgm:spPr/>
      <dgm:t>
        <a:bodyPr/>
        <a:lstStyle/>
        <a:p>
          <a:r>
            <a:rPr lang="es-MX" dirty="0" smtClean="0">
              <a:solidFill>
                <a:srgbClr val="002060"/>
              </a:solidFill>
            </a:rPr>
            <a:t>De largo plazo</a:t>
          </a:r>
          <a:r>
            <a:rPr lang="es-MX" dirty="0" smtClean="0"/>
            <a:t>: estudiantes de 15 a 17 años de edad, 10 a 12 meses. se alojan con más de una familia del país anfitrión y se les requiere la asistencia a clases</a:t>
          </a:r>
          <a:endParaRPr lang="es-ES" dirty="0"/>
        </a:p>
      </dgm:t>
    </dgm:pt>
    <dgm:pt modelId="{68C6EA11-9AD3-4952-8233-DE1F5469CAC8}" type="parTrans" cxnId="{4E1AAC06-B400-40CE-8448-2142263CE073}">
      <dgm:prSet/>
      <dgm:spPr/>
      <dgm:t>
        <a:bodyPr/>
        <a:lstStyle/>
        <a:p>
          <a:endParaRPr lang="es-ES" dirty="0"/>
        </a:p>
      </dgm:t>
    </dgm:pt>
    <dgm:pt modelId="{C9AA9E17-8DC3-49E6-B039-A3CAD5AAAF7F}" type="sibTrans" cxnId="{4E1AAC06-B400-40CE-8448-2142263CE073}">
      <dgm:prSet/>
      <dgm:spPr/>
      <dgm:t>
        <a:bodyPr/>
        <a:lstStyle/>
        <a:p>
          <a:endParaRPr lang="es-ES"/>
        </a:p>
      </dgm:t>
    </dgm:pt>
    <dgm:pt modelId="{344509A7-1584-416E-8B15-45AEF2D1B487}">
      <dgm:prSet/>
      <dgm:spPr/>
      <dgm:t>
        <a:bodyPr/>
        <a:lstStyle/>
        <a:p>
          <a:r>
            <a:rPr lang="es-MX" dirty="0" smtClean="0">
              <a:solidFill>
                <a:srgbClr val="002060"/>
              </a:solidFill>
            </a:rPr>
            <a:t>De corto plazo: </a:t>
          </a:r>
          <a:r>
            <a:rPr lang="es-MX" dirty="0" smtClean="0"/>
            <a:t>estudiantes de 15 a 17 años de edad y su duración oscila entre varios días y varias semanas, vacaciones y, generalmente, no incluyen un programa de estudios. </a:t>
          </a:r>
          <a:endParaRPr lang="es-ES" dirty="0"/>
        </a:p>
      </dgm:t>
    </dgm:pt>
    <dgm:pt modelId="{C466C177-584D-49F4-AEFC-14B5B540374D}" type="parTrans" cxnId="{EFF28E2B-7BCA-4860-8A04-0839464A73C3}">
      <dgm:prSet/>
      <dgm:spPr/>
      <dgm:t>
        <a:bodyPr/>
        <a:lstStyle/>
        <a:p>
          <a:endParaRPr lang="es-ES" dirty="0"/>
        </a:p>
      </dgm:t>
    </dgm:pt>
    <dgm:pt modelId="{EAEBA17C-33C8-4056-B496-DB32C432E273}" type="sibTrans" cxnId="{EFF28E2B-7BCA-4860-8A04-0839464A73C3}">
      <dgm:prSet/>
      <dgm:spPr/>
      <dgm:t>
        <a:bodyPr/>
        <a:lstStyle/>
        <a:p>
          <a:endParaRPr lang="es-ES"/>
        </a:p>
      </dgm:t>
    </dgm:pt>
    <dgm:pt modelId="{9DEB9170-589C-4BEA-98FB-BCB1776D4C5B}">
      <dgm:prSet/>
      <dgm:spPr/>
      <dgm:t>
        <a:bodyPr/>
        <a:lstStyle/>
        <a:p>
          <a:r>
            <a:rPr lang="es-MX" dirty="0" smtClean="0">
              <a:solidFill>
                <a:srgbClr val="002060"/>
              </a:solidFill>
            </a:rPr>
            <a:t>Intercambio de Nuevas Generaciones</a:t>
          </a:r>
          <a:r>
            <a:rPr lang="es-MX" dirty="0" smtClean="0"/>
            <a:t>: especializados de corto plazo duran de tres a seis semanas, están abiertos a jóvenes de 18 a 25 años y suelen incluir elementos profesionales.</a:t>
          </a:r>
          <a:endParaRPr lang="es-ES" dirty="0"/>
        </a:p>
      </dgm:t>
    </dgm:pt>
    <dgm:pt modelId="{EDA7D294-9459-4218-9A93-BB3C19824A19}" type="parTrans" cxnId="{2619170E-ABA2-44DD-BB88-77DA0AE1799C}">
      <dgm:prSet/>
      <dgm:spPr/>
      <dgm:t>
        <a:bodyPr/>
        <a:lstStyle/>
        <a:p>
          <a:endParaRPr lang="es-ES" dirty="0"/>
        </a:p>
      </dgm:t>
    </dgm:pt>
    <dgm:pt modelId="{A6269A23-57E9-42B5-8AC7-311F16965693}" type="sibTrans" cxnId="{2619170E-ABA2-44DD-BB88-77DA0AE1799C}">
      <dgm:prSet/>
      <dgm:spPr/>
      <dgm:t>
        <a:bodyPr/>
        <a:lstStyle/>
        <a:p>
          <a:endParaRPr lang="es-ES"/>
        </a:p>
      </dgm:t>
    </dgm:pt>
    <dgm:pt modelId="{56497081-01B1-4F96-8668-8C4242AA4E04}" type="pres">
      <dgm:prSet presAssocID="{57C6E034-C62F-4330-B7C8-9969B9A791A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457379B-88D6-4D54-B993-7629953F6052}" type="pres">
      <dgm:prSet presAssocID="{6BF6C6AC-5047-407E-A19F-D62E92A5DD48}" presName="root1" presStyleCnt="0"/>
      <dgm:spPr/>
    </dgm:pt>
    <dgm:pt modelId="{EFC21F32-E94F-423F-AF8A-53F611EBBFB5}" type="pres">
      <dgm:prSet presAssocID="{6BF6C6AC-5047-407E-A19F-D62E92A5DD48}" presName="LevelOneTextNode" presStyleLbl="node0" presStyleIdx="0" presStyleCnt="1" custLinFactNeighborX="-70934" custLinFactNeighborY="-617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CF2E8C5-84E4-4EFC-9E05-8AC7991477C9}" type="pres">
      <dgm:prSet presAssocID="{6BF6C6AC-5047-407E-A19F-D62E92A5DD48}" presName="level2hierChild" presStyleCnt="0"/>
      <dgm:spPr/>
    </dgm:pt>
    <dgm:pt modelId="{09037066-72E1-4A8D-827A-B1EE40EBFA0A}" type="pres">
      <dgm:prSet presAssocID="{68C6EA11-9AD3-4952-8233-DE1F5469CAC8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8C034A07-BD08-4DD3-97BB-FA54786A3819}" type="pres">
      <dgm:prSet presAssocID="{68C6EA11-9AD3-4952-8233-DE1F5469CAC8}" presName="connTx" presStyleLbl="parChTrans1D2" presStyleIdx="0" presStyleCnt="3"/>
      <dgm:spPr/>
      <dgm:t>
        <a:bodyPr/>
        <a:lstStyle/>
        <a:p>
          <a:endParaRPr lang="es-ES"/>
        </a:p>
      </dgm:t>
    </dgm:pt>
    <dgm:pt modelId="{E4F53D59-EF43-45ED-9EEB-997F106BA4B7}" type="pres">
      <dgm:prSet presAssocID="{C78ABD70-3708-4D32-A667-196408BFED5B}" presName="root2" presStyleCnt="0"/>
      <dgm:spPr/>
    </dgm:pt>
    <dgm:pt modelId="{2109279D-5710-431C-A8EF-2F44E3311281}" type="pres">
      <dgm:prSet presAssocID="{C78ABD70-3708-4D32-A667-196408BFED5B}" presName="LevelTwoTextNode" presStyleLbl="node2" presStyleIdx="0" presStyleCnt="3" custScaleX="129752" custScaleY="100944" custLinFactNeighborX="-1375" custLinFactNeighborY="5321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1B4C92F-4E9F-4531-A61F-2FE77D36AC93}" type="pres">
      <dgm:prSet presAssocID="{C78ABD70-3708-4D32-A667-196408BFED5B}" presName="level3hierChild" presStyleCnt="0"/>
      <dgm:spPr/>
    </dgm:pt>
    <dgm:pt modelId="{FC0F4555-6999-4112-AB0F-61132288F40C}" type="pres">
      <dgm:prSet presAssocID="{C466C177-584D-49F4-AEFC-14B5B540374D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67A7D929-4B06-4043-90BB-C3277364E4AB}" type="pres">
      <dgm:prSet presAssocID="{C466C177-584D-49F4-AEFC-14B5B540374D}" presName="connTx" presStyleLbl="parChTrans1D2" presStyleIdx="1" presStyleCnt="3"/>
      <dgm:spPr/>
      <dgm:t>
        <a:bodyPr/>
        <a:lstStyle/>
        <a:p>
          <a:endParaRPr lang="es-ES"/>
        </a:p>
      </dgm:t>
    </dgm:pt>
    <dgm:pt modelId="{B614030F-A74C-4971-81D4-994E1CF0A762}" type="pres">
      <dgm:prSet presAssocID="{344509A7-1584-416E-8B15-45AEF2D1B487}" presName="root2" presStyleCnt="0"/>
      <dgm:spPr/>
    </dgm:pt>
    <dgm:pt modelId="{6127B791-3B69-4649-ABD0-5DD0A76281CF}" type="pres">
      <dgm:prSet presAssocID="{344509A7-1584-416E-8B15-45AEF2D1B487}" presName="LevelTwoTextNode" presStyleLbl="node2" presStyleIdx="1" presStyleCnt="3" custScaleX="130276" custScaleY="95715" custLinFactNeighborX="-550" custLinFactNeighborY="514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339E8E3-E6DA-4087-B52D-3B0E68447986}" type="pres">
      <dgm:prSet presAssocID="{344509A7-1584-416E-8B15-45AEF2D1B487}" presName="level3hierChild" presStyleCnt="0"/>
      <dgm:spPr/>
    </dgm:pt>
    <dgm:pt modelId="{17CC0978-8448-4EB4-9726-4EA265341FC6}" type="pres">
      <dgm:prSet presAssocID="{EDA7D294-9459-4218-9A93-BB3C19824A19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8CDBF0CE-1CA6-484B-8FD7-7429F0AAD37D}" type="pres">
      <dgm:prSet presAssocID="{EDA7D294-9459-4218-9A93-BB3C19824A19}" presName="connTx" presStyleLbl="parChTrans1D2" presStyleIdx="2" presStyleCnt="3"/>
      <dgm:spPr/>
      <dgm:t>
        <a:bodyPr/>
        <a:lstStyle/>
        <a:p>
          <a:endParaRPr lang="es-ES"/>
        </a:p>
      </dgm:t>
    </dgm:pt>
    <dgm:pt modelId="{B5B77A13-2FD8-4214-B5BB-C746B18C3D5F}" type="pres">
      <dgm:prSet presAssocID="{9DEB9170-589C-4BEA-98FB-BCB1776D4C5B}" presName="root2" presStyleCnt="0"/>
      <dgm:spPr/>
    </dgm:pt>
    <dgm:pt modelId="{FE40483D-306A-4DDA-B8BC-62DADC15A4A8}" type="pres">
      <dgm:prSet presAssocID="{9DEB9170-589C-4BEA-98FB-BCB1776D4C5B}" presName="LevelTwoTextNode" presStyleLbl="node2" presStyleIdx="2" presStyleCnt="3" custScaleX="130129" custScaleY="99257" custLinFactNeighborX="-550" custLinFactNeighborY="6571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69CBAE1-5BFC-4508-886F-D18CBF7F1ED5}" type="pres">
      <dgm:prSet presAssocID="{9DEB9170-589C-4BEA-98FB-BCB1776D4C5B}" presName="level3hierChild" presStyleCnt="0"/>
      <dgm:spPr/>
    </dgm:pt>
  </dgm:ptLst>
  <dgm:cxnLst>
    <dgm:cxn modelId="{A530AAD8-16CD-47C2-B54D-40747C22F13D}" type="presOf" srcId="{9DEB9170-589C-4BEA-98FB-BCB1776D4C5B}" destId="{FE40483D-306A-4DDA-B8BC-62DADC15A4A8}" srcOrd="0" destOrd="0" presId="urn:microsoft.com/office/officeart/2008/layout/HorizontalMultiLevelHierarchy"/>
    <dgm:cxn modelId="{DC311421-A9E5-4991-88E8-7AEFFC897F3F}" type="presOf" srcId="{344509A7-1584-416E-8B15-45AEF2D1B487}" destId="{6127B791-3B69-4649-ABD0-5DD0A76281CF}" srcOrd="0" destOrd="0" presId="urn:microsoft.com/office/officeart/2008/layout/HorizontalMultiLevelHierarchy"/>
    <dgm:cxn modelId="{D7B6DBB7-88C7-4955-97A2-41715F7B0C16}" type="presOf" srcId="{57C6E034-C62F-4330-B7C8-9969B9A791A8}" destId="{56497081-01B1-4F96-8668-8C4242AA4E04}" srcOrd="0" destOrd="0" presId="urn:microsoft.com/office/officeart/2008/layout/HorizontalMultiLevelHierarchy"/>
    <dgm:cxn modelId="{EFF28E2B-7BCA-4860-8A04-0839464A73C3}" srcId="{6BF6C6AC-5047-407E-A19F-D62E92A5DD48}" destId="{344509A7-1584-416E-8B15-45AEF2D1B487}" srcOrd="1" destOrd="0" parTransId="{C466C177-584D-49F4-AEFC-14B5B540374D}" sibTransId="{EAEBA17C-33C8-4056-B496-DB32C432E273}"/>
    <dgm:cxn modelId="{AC264C9A-BE88-4412-A877-B078DD91F4BA}" type="presOf" srcId="{6BF6C6AC-5047-407E-A19F-D62E92A5DD48}" destId="{EFC21F32-E94F-423F-AF8A-53F611EBBFB5}" srcOrd="0" destOrd="0" presId="urn:microsoft.com/office/officeart/2008/layout/HorizontalMultiLevelHierarchy"/>
    <dgm:cxn modelId="{956C7C5C-4AD9-48D7-8DE2-B8BFA77A76E8}" type="presOf" srcId="{68C6EA11-9AD3-4952-8233-DE1F5469CAC8}" destId="{09037066-72E1-4A8D-827A-B1EE40EBFA0A}" srcOrd="0" destOrd="0" presId="urn:microsoft.com/office/officeart/2008/layout/HorizontalMultiLevelHierarchy"/>
    <dgm:cxn modelId="{C5AA5A55-9216-4907-87C1-3756A08309CB}" type="presOf" srcId="{EDA7D294-9459-4218-9A93-BB3C19824A19}" destId="{8CDBF0CE-1CA6-484B-8FD7-7429F0AAD37D}" srcOrd="1" destOrd="0" presId="urn:microsoft.com/office/officeart/2008/layout/HorizontalMultiLevelHierarchy"/>
    <dgm:cxn modelId="{A06F2F8B-7607-47D3-BB54-CE28BF12749A}" type="presOf" srcId="{C78ABD70-3708-4D32-A667-196408BFED5B}" destId="{2109279D-5710-431C-A8EF-2F44E3311281}" srcOrd="0" destOrd="0" presId="urn:microsoft.com/office/officeart/2008/layout/HorizontalMultiLevelHierarchy"/>
    <dgm:cxn modelId="{69AE7137-E0D9-4ECE-8639-EEC293BC60C6}" type="presOf" srcId="{C466C177-584D-49F4-AEFC-14B5B540374D}" destId="{FC0F4555-6999-4112-AB0F-61132288F40C}" srcOrd="0" destOrd="0" presId="urn:microsoft.com/office/officeart/2008/layout/HorizontalMultiLevelHierarchy"/>
    <dgm:cxn modelId="{A20BF808-9231-4404-9BC7-6BF0F01617B3}" srcId="{57C6E034-C62F-4330-B7C8-9969B9A791A8}" destId="{6BF6C6AC-5047-407E-A19F-D62E92A5DD48}" srcOrd="0" destOrd="0" parTransId="{AEAF9552-19B2-47B9-AD98-BFFF99A1C4AF}" sibTransId="{E8C1C3D7-B489-4A8C-B8AF-DB7573C2AEDA}"/>
    <dgm:cxn modelId="{3DA9B4D3-9C83-4BE5-8A3C-2591C7AE2803}" type="presOf" srcId="{68C6EA11-9AD3-4952-8233-DE1F5469CAC8}" destId="{8C034A07-BD08-4DD3-97BB-FA54786A3819}" srcOrd="1" destOrd="0" presId="urn:microsoft.com/office/officeart/2008/layout/HorizontalMultiLevelHierarchy"/>
    <dgm:cxn modelId="{2911F932-DAC0-4F2D-BECB-727723F096E6}" type="presOf" srcId="{EDA7D294-9459-4218-9A93-BB3C19824A19}" destId="{17CC0978-8448-4EB4-9726-4EA265341FC6}" srcOrd="0" destOrd="0" presId="urn:microsoft.com/office/officeart/2008/layout/HorizontalMultiLevelHierarchy"/>
    <dgm:cxn modelId="{4E1AAC06-B400-40CE-8448-2142263CE073}" srcId="{6BF6C6AC-5047-407E-A19F-D62E92A5DD48}" destId="{C78ABD70-3708-4D32-A667-196408BFED5B}" srcOrd="0" destOrd="0" parTransId="{68C6EA11-9AD3-4952-8233-DE1F5469CAC8}" sibTransId="{C9AA9E17-8DC3-49E6-B039-A3CAD5AAAF7F}"/>
    <dgm:cxn modelId="{2619170E-ABA2-44DD-BB88-77DA0AE1799C}" srcId="{6BF6C6AC-5047-407E-A19F-D62E92A5DD48}" destId="{9DEB9170-589C-4BEA-98FB-BCB1776D4C5B}" srcOrd="2" destOrd="0" parTransId="{EDA7D294-9459-4218-9A93-BB3C19824A19}" sibTransId="{A6269A23-57E9-42B5-8AC7-311F16965693}"/>
    <dgm:cxn modelId="{2824996E-C162-4D18-A2B0-915B9B5ABBFC}" type="presOf" srcId="{C466C177-584D-49F4-AEFC-14B5B540374D}" destId="{67A7D929-4B06-4043-90BB-C3277364E4AB}" srcOrd="1" destOrd="0" presId="urn:microsoft.com/office/officeart/2008/layout/HorizontalMultiLevelHierarchy"/>
    <dgm:cxn modelId="{3E62187F-0991-4E47-B1FB-EB978CEAE589}" type="presParOf" srcId="{56497081-01B1-4F96-8668-8C4242AA4E04}" destId="{E457379B-88D6-4D54-B993-7629953F6052}" srcOrd="0" destOrd="0" presId="urn:microsoft.com/office/officeart/2008/layout/HorizontalMultiLevelHierarchy"/>
    <dgm:cxn modelId="{35BE9A55-EA12-45EF-9D96-E83C1927BB39}" type="presParOf" srcId="{E457379B-88D6-4D54-B993-7629953F6052}" destId="{EFC21F32-E94F-423F-AF8A-53F611EBBFB5}" srcOrd="0" destOrd="0" presId="urn:microsoft.com/office/officeart/2008/layout/HorizontalMultiLevelHierarchy"/>
    <dgm:cxn modelId="{52EEA9EF-583B-4E02-85AB-79DBB49F362A}" type="presParOf" srcId="{E457379B-88D6-4D54-B993-7629953F6052}" destId="{2CF2E8C5-84E4-4EFC-9E05-8AC7991477C9}" srcOrd="1" destOrd="0" presId="urn:microsoft.com/office/officeart/2008/layout/HorizontalMultiLevelHierarchy"/>
    <dgm:cxn modelId="{FD9A1776-8CE6-4956-BD25-09CFDB84C4B7}" type="presParOf" srcId="{2CF2E8C5-84E4-4EFC-9E05-8AC7991477C9}" destId="{09037066-72E1-4A8D-827A-B1EE40EBFA0A}" srcOrd="0" destOrd="0" presId="urn:microsoft.com/office/officeart/2008/layout/HorizontalMultiLevelHierarchy"/>
    <dgm:cxn modelId="{3D3ED5AB-1A84-42C5-BF88-F2ED37E06996}" type="presParOf" srcId="{09037066-72E1-4A8D-827A-B1EE40EBFA0A}" destId="{8C034A07-BD08-4DD3-97BB-FA54786A3819}" srcOrd="0" destOrd="0" presId="urn:microsoft.com/office/officeart/2008/layout/HorizontalMultiLevelHierarchy"/>
    <dgm:cxn modelId="{AD9584D8-FCED-4F1F-A821-793D0BA4675D}" type="presParOf" srcId="{2CF2E8C5-84E4-4EFC-9E05-8AC7991477C9}" destId="{E4F53D59-EF43-45ED-9EEB-997F106BA4B7}" srcOrd="1" destOrd="0" presId="urn:microsoft.com/office/officeart/2008/layout/HorizontalMultiLevelHierarchy"/>
    <dgm:cxn modelId="{C901DD9C-666A-498C-9116-5D438ABC51DD}" type="presParOf" srcId="{E4F53D59-EF43-45ED-9EEB-997F106BA4B7}" destId="{2109279D-5710-431C-A8EF-2F44E3311281}" srcOrd="0" destOrd="0" presId="urn:microsoft.com/office/officeart/2008/layout/HorizontalMultiLevelHierarchy"/>
    <dgm:cxn modelId="{9D1B32A4-1520-4749-9193-79C4E305A56D}" type="presParOf" srcId="{E4F53D59-EF43-45ED-9EEB-997F106BA4B7}" destId="{71B4C92F-4E9F-4531-A61F-2FE77D36AC93}" srcOrd="1" destOrd="0" presId="urn:microsoft.com/office/officeart/2008/layout/HorizontalMultiLevelHierarchy"/>
    <dgm:cxn modelId="{ED3B3565-6D2A-4EC8-90DA-3C7AD2818993}" type="presParOf" srcId="{2CF2E8C5-84E4-4EFC-9E05-8AC7991477C9}" destId="{FC0F4555-6999-4112-AB0F-61132288F40C}" srcOrd="2" destOrd="0" presId="urn:microsoft.com/office/officeart/2008/layout/HorizontalMultiLevelHierarchy"/>
    <dgm:cxn modelId="{FAE83E6D-158F-48F2-8DC2-1AE905BA3A3B}" type="presParOf" srcId="{FC0F4555-6999-4112-AB0F-61132288F40C}" destId="{67A7D929-4B06-4043-90BB-C3277364E4AB}" srcOrd="0" destOrd="0" presId="urn:microsoft.com/office/officeart/2008/layout/HorizontalMultiLevelHierarchy"/>
    <dgm:cxn modelId="{D25EF027-0F42-46E0-A078-55AF2C93512E}" type="presParOf" srcId="{2CF2E8C5-84E4-4EFC-9E05-8AC7991477C9}" destId="{B614030F-A74C-4971-81D4-994E1CF0A762}" srcOrd="3" destOrd="0" presId="urn:microsoft.com/office/officeart/2008/layout/HorizontalMultiLevelHierarchy"/>
    <dgm:cxn modelId="{68276304-52E0-4DFB-9B0A-2D0B078623EE}" type="presParOf" srcId="{B614030F-A74C-4971-81D4-994E1CF0A762}" destId="{6127B791-3B69-4649-ABD0-5DD0A76281CF}" srcOrd="0" destOrd="0" presId="urn:microsoft.com/office/officeart/2008/layout/HorizontalMultiLevelHierarchy"/>
    <dgm:cxn modelId="{C394B2E1-4C71-4DCE-BA92-845DEF0276EC}" type="presParOf" srcId="{B614030F-A74C-4971-81D4-994E1CF0A762}" destId="{C339E8E3-E6DA-4087-B52D-3B0E68447986}" srcOrd="1" destOrd="0" presId="urn:microsoft.com/office/officeart/2008/layout/HorizontalMultiLevelHierarchy"/>
    <dgm:cxn modelId="{7F6C2F47-C881-4D40-B3E4-ED2F28751BD7}" type="presParOf" srcId="{2CF2E8C5-84E4-4EFC-9E05-8AC7991477C9}" destId="{17CC0978-8448-4EB4-9726-4EA265341FC6}" srcOrd="4" destOrd="0" presId="urn:microsoft.com/office/officeart/2008/layout/HorizontalMultiLevelHierarchy"/>
    <dgm:cxn modelId="{6F0D4C5A-AA6F-417D-8373-D4ADF6E7E8D3}" type="presParOf" srcId="{17CC0978-8448-4EB4-9726-4EA265341FC6}" destId="{8CDBF0CE-1CA6-484B-8FD7-7429F0AAD37D}" srcOrd="0" destOrd="0" presId="urn:microsoft.com/office/officeart/2008/layout/HorizontalMultiLevelHierarchy"/>
    <dgm:cxn modelId="{724BC14F-67BA-45A0-828E-BFBB96370CD5}" type="presParOf" srcId="{2CF2E8C5-84E4-4EFC-9E05-8AC7991477C9}" destId="{B5B77A13-2FD8-4214-B5BB-C746B18C3D5F}" srcOrd="5" destOrd="0" presId="urn:microsoft.com/office/officeart/2008/layout/HorizontalMultiLevelHierarchy"/>
    <dgm:cxn modelId="{A9C2450B-E78B-4030-863B-BCF8A3A3DF14}" type="presParOf" srcId="{B5B77A13-2FD8-4214-B5BB-C746B18C3D5F}" destId="{FE40483D-306A-4DDA-B8BC-62DADC15A4A8}" srcOrd="0" destOrd="0" presId="urn:microsoft.com/office/officeart/2008/layout/HorizontalMultiLevelHierarchy"/>
    <dgm:cxn modelId="{CAB281C1-090A-4131-BC5A-4DDCA756373A}" type="presParOf" srcId="{B5B77A13-2FD8-4214-B5BB-C746B18C3D5F}" destId="{269CBAE1-5BFC-4508-886F-D18CBF7F1ED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B281FA-C9E0-4AED-99B4-A02892ADB176}" type="doc">
      <dgm:prSet loTypeId="urn:microsoft.com/office/officeart/2005/8/layout/hierarchy1" loCatId="Inbox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BD2F32F1-62CE-49C1-8D7D-FA4AD4FB5836}">
      <dgm:prSet/>
      <dgm:spPr/>
      <dgm:t>
        <a:bodyPr/>
        <a:lstStyle/>
        <a:p>
          <a:r>
            <a:rPr lang="es-MX" dirty="0"/>
            <a:t>Los </a:t>
          </a:r>
          <a:r>
            <a:rPr lang="es-MX" dirty="0" err="1"/>
            <a:t>intercambistas</a:t>
          </a:r>
          <a:r>
            <a:rPr lang="es-MX" dirty="0"/>
            <a:t> alcanzan su verdadero potencial al:</a:t>
          </a:r>
          <a:endParaRPr lang="en-US" dirty="0"/>
        </a:p>
      </dgm:t>
    </dgm:pt>
    <dgm:pt modelId="{B98B4AD8-36CE-4A10-9853-68373EB23D41}" type="parTrans" cxnId="{65DCD1DA-CD83-4C3D-A6CC-814D8BDAF313}">
      <dgm:prSet/>
      <dgm:spPr/>
      <dgm:t>
        <a:bodyPr/>
        <a:lstStyle/>
        <a:p>
          <a:endParaRPr lang="en-US"/>
        </a:p>
      </dgm:t>
    </dgm:pt>
    <dgm:pt modelId="{0944AFEC-DEDB-485E-BD7F-ED003A209A35}" type="sibTrans" cxnId="{65DCD1DA-CD83-4C3D-A6CC-814D8BDAF313}">
      <dgm:prSet/>
      <dgm:spPr/>
      <dgm:t>
        <a:bodyPr/>
        <a:lstStyle/>
        <a:p>
          <a:endParaRPr lang="en-US"/>
        </a:p>
      </dgm:t>
    </dgm:pt>
    <dgm:pt modelId="{39EA37D8-0248-447C-84E4-2A4C4F491FFA}">
      <dgm:prSet/>
      <dgm:spPr/>
      <dgm:t>
        <a:bodyPr/>
        <a:lstStyle/>
        <a:p>
          <a:r>
            <a:rPr lang="es-MX" dirty="0"/>
            <a:t>Adquirir destrezas de liderazgo que les servirán toda la vida</a:t>
          </a:r>
          <a:endParaRPr lang="en-US" dirty="0"/>
        </a:p>
      </dgm:t>
    </dgm:pt>
    <dgm:pt modelId="{A0035004-CD2E-4F32-A473-D97A15D02AA1}" type="parTrans" cxnId="{DD764ED7-8C1D-4D36-A4B9-562BC192AEA3}">
      <dgm:prSet/>
      <dgm:spPr/>
      <dgm:t>
        <a:bodyPr/>
        <a:lstStyle/>
        <a:p>
          <a:endParaRPr lang="en-US"/>
        </a:p>
      </dgm:t>
    </dgm:pt>
    <dgm:pt modelId="{B0118A4C-9240-498A-829E-527880588E45}" type="sibTrans" cxnId="{DD764ED7-8C1D-4D36-A4B9-562BC192AEA3}">
      <dgm:prSet/>
      <dgm:spPr/>
      <dgm:t>
        <a:bodyPr/>
        <a:lstStyle/>
        <a:p>
          <a:endParaRPr lang="en-US"/>
        </a:p>
      </dgm:t>
    </dgm:pt>
    <dgm:pt modelId="{02B297E0-DA54-4DD6-AE7A-41D6A6A01C94}">
      <dgm:prSet/>
      <dgm:spPr/>
      <dgm:t>
        <a:bodyPr/>
        <a:lstStyle/>
        <a:p>
          <a:r>
            <a:rPr lang="es-MX"/>
            <a:t>Aprender un nuevo idioma y explorar otra cultura</a:t>
          </a:r>
          <a:endParaRPr lang="en-US"/>
        </a:p>
      </dgm:t>
    </dgm:pt>
    <dgm:pt modelId="{7C5B2E68-90D7-4CD1-B7EE-2F18CEB9CF5E}" type="parTrans" cxnId="{EAE0A71E-7DDF-48FA-8F63-9108DB4034CA}">
      <dgm:prSet/>
      <dgm:spPr/>
      <dgm:t>
        <a:bodyPr/>
        <a:lstStyle/>
        <a:p>
          <a:endParaRPr lang="en-US"/>
        </a:p>
      </dgm:t>
    </dgm:pt>
    <dgm:pt modelId="{953A200E-C671-434D-A8D3-84A2E6D69A38}" type="sibTrans" cxnId="{EAE0A71E-7DDF-48FA-8F63-9108DB4034CA}">
      <dgm:prSet/>
      <dgm:spPr/>
      <dgm:t>
        <a:bodyPr/>
        <a:lstStyle/>
        <a:p>
          <a:endParaRPr lang="en-US"/>
        </a:p>
      </dgm:t>
    </dgm:pt>
    <dgm:pt modelId="{B0EA4B96-386B-4933-8807-0CE83E06270B}">
      <dgm:prSet/>
      <dgm:spPr/>
      <dgm:t>
        <a:bodyPr/>
        <a:lstStyle/>
        <a:p>
          <a:r>
            <a:rPr lang="es-MX"/>
            <a:t>Forjar amistades duraderas con jóvenes del mundo entero</a:t>
          </a:r>
          <a:endParaRPr lang="en-US"/>
        </a:p>
      </dgm:t>
    </dgm:pt>
    <dgm:pt modelId="{88E5FBE5-5985-45AB-9D06-D8FD29A120FA}" type="parTrans" cxnId="{75DF0FF8-8BEE-4162-B19E-0D0E70D8E0CF}">
      <dgm:prSet/>
      <dgm:spPr/>
      <dgm:t>
        <a:bodyPr/>
        <a:lstStyle/>
        <a:p>
          <a:endParaRPr lang="en-US"/>
        </a:p>
      </dgm:t>
    </dgm:pt>
    <dgm:pt modelId="{D146FE5A-FFE8-4EF4-8B70-7889A0BB9D9B}" type="sibTrans" cxnId="{75DF0FF8-8BEE-4162-B19E-0D0E70D8E0CF}">
      <dgm:prSet/>
      <dgm:spPr/>
      <dgm:t>
        <a:bodyPr/>
        <a:lstStyle/>
        <a:p>
          <a:endParaRPr lang="en-US"/>
        </a:p>
      </dgm:t>
    </dgm:pt>
    <dgm:pt modelId="{CFF0AE09-1264-49FE-8D42-4B7E3FFEEBBB}">
      <dgm:prSet/>
      <dgm:spPr/>
      <dgm:t>
        <a:bodyPr/>
        <a:lstStyle/>
        <a:p>
          <a:r>
            <a:rPr lang="es-MX"/>
            <a:t>Convertirse en ciudadanos del mundo</a:t>
          </a:r>
          <a:endParaRPr lang="en-US"/>
        </a:p>
      </dgm:t>
    </dgm:pt>
    <dgm:pt modelId="{F17AEED8-B7F1-4019-A151-3A153FFEE936}" type="parTrans" cxnId="{C78C4ED7-7008-4902-8D41-1F3E7E0BD5CB}">
      <dgm:prSet/>
      <dgm:spPr/>
      <dgm:t>
        <a:bodyPr/>
        <a:lstStyle/>
        <a:p>
          <a:endParaRPr lang="en-US"/>
        </a:p>
      </dgm:t>
    </dgm:pt>
    <dgm:pt modelId="{A1B8D534-E7DD-4A99-9BDA-D53DB2F28BF6}" type="sibTrans" cxnId="{C78C4ED7-7008-4902-8D41-1F3E7E0BD5CB}">
      <dgm:prSet/>
      <dgm:spPr/>
      <dgm:t>
        <a:bodyPr/>
        <a:lstStyle/>
        <a:p>
          <a:endParaRPr lang="en-US"/>
        </a:p>
      </dgm:t>
    </dgm:pt>
    <dgm:pt modelId="{D818E366-83BA-4A80-B375-6798F72D5F48}" type="pres">
      <dgm:prSet presAssocID="{5CB281FA-C9E0-4AED-99B4-A02892ADB17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4448008-EA8C-420E-9F97-B093C17A35B5}" type="pres">
      <dgm:prSet presAssocID="{BD2F32F1-62CE-49C1-8D7D-FA4AD4FB5836}" presName="hierRoot1" presStyleCnt="0"/>
      <dgm:spPr/>
    </dgm:pt>
    <dgm:pt modelId="{1E2CE733-AD50-4773-9B02-A3A330FE8B6B}" type="pres">
      <dgm:prSet presAssocID="{BD2F32F1-62CE-49C1-8D7D-FA4AD4FB5836}" presName="composite" presStyleCnt="0"/>
      <dgm:spPr/>
    </dgm:pt>
    <dgm:pt modelId="{713D0D23-DFB0-4E86-9C99-3441D68A1B89}" type="pres">
      <dgm:prSet presAssocID="{BD2F32F1-62CE-49C1-8D7D-FA4AD4FB5836}" presName="background" presStyleLbl="node0" presStyleIdx="0" presStyleCnt="1"/>
      <dgm:spPr/>
    </dgm:pt>
    <dgm:pt modelId="{C50AA3EA-1C76-4EC5-A9B4-05996D6DB160}" type="pres">
      <dgm:prSet presAssocID="{BD2F32F1-62CE-49C1-8D7D-FA4AD4FB583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0ABA2BF-6FBE-40CE-8938-0B4133ECC522}" type="pres">
      <dgm:prSet presAssocID="{BD2F32F1-62CE-49C1-8D7D-FA4AD4FB5836}" presName="hierChild2" presStyleCnt="0"/>
      <dgm:spPr/>
    </dgm:pt>
    <dgm:pt modelId="{9F012ECC-4929-4707-9C89-BBC18DD97AC2}" type="pres">
      <dgm:prSet presAssocID="{A0035004-CD2E-4F32-A473-D97A15D02AA1}" presName="Name10" presStyleLbl="parChTrans1D2" presStyleIdx="0" presStyleCnt="4"/>
      <dgm:spPr/>
      <dgm:t>
        <a:bodyPr/>
        <a:lstStyle/>
        <a:p>
          <a:endParaRPr lang="es-ES"/>
        </a:p>
      </dgm:t>
    </dgm:pt>
    <dgm:pt modelId="{612DF590-886B-4A91-BE37-DB7233D38F69}" type="pres">
      <dgm:prSet presAssocID="{39EA37D8-0248-447C-84E4-2A4C4F491FFA}" presName="hierRoot2" presStyleCnt="0"/>
      <dgm:spPr/>
    </dgm:pt>
    <dgm:pt modelId="{54D58515-3096-46D6-8143-F642312900E4}" type="pres">
      <dgm:prSet presAssocID="{39EA37D8-0248-447C-84E4-2A4C4F491FFA}" presName="composite2" presStyleCnt="0"/>
      <dgm:spPr/>
    </dgm:pt>
    <dgm:pt modelId="{34E76A43-D1D2-45D2-AC02-2250DEB839E7}" type="pres">
      <dgm:prSet presAssocID="{39EA37D8-0248-447C-84E4-2A4C4F491FFA}" presName="background2" presStyleLbl="node2" presStyleIdx="0" presStyleCnt="4"/>
      <dgm:spPr/>
    </dgm:pt>
    <dgm:pt modelId="{F2BBDBA8-ADD9-42F9-B01C-32501B9CE74B}" type="pres">
      <dgm:prSet presAssocID="{39EA37D8-0248-447C-84E4-2A4C4F491FFA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C63186A-4174-4E6D-8B74-AB45406B9DB6}" type="pres">
      <dgm:prSet presAssocID="{39EA37D8-0248-447C-84E4-2A4C4F491FFA}" presName="hierChild3" presStyleCnt="0"/>
      <dgm:spPr/>
    </dgm:pt>
    <dgm:pt modelId="{B0405BCA-2A5E-4AB0-A109-DAAA4FB04866}" type="pres">
      <dgm:prSet presAssocID="{7C5B2E68-90D7-4CD1-B7EE-2F18CEB9CF5E}" presName="Name10" presStyleLbl="parChTrans1D2" presStyleIdx="1" presStyleCnt="4"/>
      <dgm:spPr/>
      <dgm:t>
        <a:bodyPr/>
        <a:lstStyle/>
        <a:p>
          <a:endParaRPr lang="es-ES"/>
        </a:p>
      </dgm:t>
    </dgm:pt>
    <dgm:pt modelId="{535596D2-BCBA-4827-8A26-B146735EB2DD}" type="pres">
      <dgm:prSet presAssocID="{02B297E0-DA54-4DD6-AE7A-41D6A6A01C94}" presName="hierRoot2" presStyleCnt="0"/>
      <dgm:spPr/>
    </dgm:pt>
    <dgm:pt modelId="{109D64B6-EC4E-4AD7-9A0B-AFC033B49233}" type="pres">
      <dgm:prSet presAssocID="{02B297E0-DA54-4DD6-AE7A-41D6A6A01C94}" presName="composite2" presStyleCnt="0"/>
      <dgm:spPr/>
    </dgm:pt>
    <dgm:pt modelId="{CC47867D-007A-4776-BD00-A626ABE4123A}" type="pres">
      <dgm:prSet presAssocID="{02B297E0-DA54-4DD6-AE7A-41D6A6A01C94}" presName="background2" presStyleLbl="node2" presStyleIdx="1" presStyleCnt="4"/>
      <dgm:spPr/>
    </dgm:pt>
    <dgm:pt modelId="{5D4AECB3-1424-4AE8-8FBD-17F6E00E3694}" type="pres">
      <dgm:prSet presAssocID="{02B297E0-DA54-4DD6-AE7A-41D6A6A01C94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C66EC6A-8F86-40B3-A196-F23032A49484}" type="pres">
      <dgm:prSet presAssocID="{02B297E0-DA54-4DD6-AE7A-41D6A6A01C94}" presName="hierChild3" presStyleCnt="0"/>
      <dgm:spPr/>
    </dgm:pt>
    <dgm:pt modelId="{CDFC0E73-D152-4B49-B5B5-A46E87FD5CA8}" type="pres">
      <dgm:prSet presAssocID="{88E5FBE5-5985-45AB-9D06-D8FD29A120FA}" presName="Name10" presStyleLbl="parChTrans1D2" presStyleIdx="2" presStyleCnt="4"/>
      <dgm:spPr/>
      <dgm:t>
        <a:bodyPr/>
        <a:lstStyle/>
        <a:p>
          <a:endParaRPr lang="es-ES"/>
        </a:p>
      </dgm:t>
    </dgm:pt>
    <dgm:pt modelId="{1F2679F4-19E2-4F31-BDFE-8A52769BC652}" type="pres">
      <dgm:prSet presAssocID="{B0EA4B96-386B-4933-8807-0CE83E06270B}" presName="hierRoot2" presStyleCnt="0"/>
      <dgm:spPr/>
    </dgm:pt>
    <dgm:pt modelId="{03F739AC-8E3C-4C18-A595-07F528A88865}" type="pres">
      <dgm:prSet presAssocID="{B0EA4B96-386B-4933-8807-0CE83E06270B}" presName="composite2" presStyleCnt="0"/>
      <dgm:spPr/>
    </dgm:pt>
    <dgm:pt modelId="{97D44848-F495-4BAB-AE9A-8D8688153163}" type="pres">
      <dgm:prSet presAssocID="{B0EA4B96-386B-4933-8807-0CE83E06270B}" presName="background2" presStyleLbl="node2" presStyleIdx="2" presStyleCnt="4"/>
      <dgm:spPr/>
    </dgm:pt>
    <dgm:pt modelId="{BF50B686-DC21-431C-95C1-76F5C2E68A62}" type="pres">
      <dgm:prSet presAssocID="{B0EA4B96-386B-4933-8807-0CE83E06270B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87AE1D4-910A-4FFC-A4B3-64EA9E2C4D81}" type="pres">
      <dgm:prSet presAssocID="{B0EA4B96-386B-4933-8807-0CE83E06270B}" presName="hierChild3" presStyleCnt="0"/>
      <dgm:spPr/>
    </dgm:pt>
    <dgm:pt modelId="{2DF530A6-6CB8-4708-8EA4-A709A849CEE1}" type="pres">
      <dgm:prSet presAssocID="{F17AEED8-B7F1-4019-A151-3A153FFEE936}" presName="Name10" presStyleLbl="parChTrans1D2" presStyleIdx="3" presStyleCnt="4"/>
      <dgm:spPr/>
      <dgm:t>
        <a:bodyPr/>
        <a:lstStyle/>
        <a:p>
          <a:endParaRPr lang="es-ES"/>
        </a:p>
      </dgm:t>
    </dgm:pt>
    <dgm:pt modelId="{DC8FB7BF-7D72-418E-BAC0-33E8DCD7AA36}" type="pres">
      <dgm:prSet presAssocID="{CFF0AE09-1264-49FE-8D42-4B7E3FFEEBBB}" presName="hierRoot2" presStyleCnt="0"/>
      <dgm:spPr/>
    </dgm:pt>
    <dgm:pt modelId="{42363B5C-0669-4081-A339-813A7FCEA7BC}" type="pres">
      <dgm:prSet presAssocID="{CFF0AE09-1264-49FE-8D42-4B7E3FFEEBBB}" presName="composite2" presStyleCnt="0"/>
      <dgm:spPr/>
    </dgm:pt>
    <dgm:pt modelId="{1DAA02CE-E733-4710-8E64-453988558AEF}" type="pres">
      <dgm:prSet presAssocID="{CFF0AE09-1264-49FE-8D42-4B7E3FFEEBBB}" presName="background2" presStyleLbl="node2" presStyleIdx="3" presStyleCnt="4"/>
      <dgm:spPr/>
    </dgm:pt>
    <dgm:pt modelId="{778FCD36-635B-4D08-B620-12F267D263C7}" type="pres">
      <dgm:prSet presAssocID="{CFF0AE09-1264-49FE-8D42-4B7E3FFEEBBB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BD98BEF-64E4-4BFA-B0C1-794C1F5A17BF}" type="pres">
      <dgm:prSet presAssocID="{CFF0AE09-1264-49FE-8D42-4B7E3FFEEBBB}" presName="hierChild3" presStyleCnt="0"/>
      <dgm:spPr/>
    </dgm:pt>
  </dgm:ptLst>
  <dgm:cxnLst>
    <dgm:cxn modelId="{7CD10F7F-F1BF-42F1-B9E9-9236E7B0B36F}" type="presOf" srcId="{02B297E0-DA54-4DD6-AE7A-41D6A6A01C94}" destId="{5D4AECB3-1424-4AE8-8FBD-17F6E00E3694}" srcOrd="0" destOrd="0" presId="urn:microsoft.com/office/officeart/2005/8/layout/hierarchy1"/>
    <dgm:cxn modelId="{AEDF5DE3-A03F-4F83-B223-4924368C95F7}" type="presOf" srcId="{B0EA4B96-386B-4933-8807-0CE83E06270B}" destId="{BF50B686-DC21-431C-95C1-76F5C2E68A62}" srcOrd="0" destOrd="0" presId="urn:microsoft.com/office/officeart/2005/8/layout/hierarchy1"/>
    <dgm:cxn modelId="{213E9E86-B628-4E5B-AD74-E38D6B53ADA2}" type="presOf" srcId="{BD2F32F1-62CE-49C1-8D7D-FA4AD4FB5836}" destId="{C50AA3EA-1C76-4EC5-A9B4-05996D6DB160}" srcOrd="0" destOrd="0" presId="urn:microsoft.com/office/officeart/2005/8/layout/hierarchy1"/>
    <dgm:cxn modelId="{EAE0A71E-7DDF-48FA-8F63-9108DB4034CA}" srcId="{BD2F32F1-62CE-49C1-8D7D-FA4AD4FB5836}" destId="{02B297E0-DA54-4DD6-AE7A-41D6A6A01C94}" srcOrd="1" destOrd="0" parTransId="{7C5B2E68-90D7-4CD1-B7EE-2F18CEB9CF5E}" sibTransId="{953A200E-C671-434D-A8D3-84A2E6D69A38}"/>
    <dgm:cxn modelId="{2B737DFA-3B0B-490D-8B34-96E13541FFDA}" type="presOf" srcId="{5CB281FA-C9E0-4AED-99B4-A02892ADB176}" destId="{D818E366-83BA-4A80-B375-6798F72D5F48}" srcOrd="0" destOrd="0" presId="urn:microsoft.com/office/officeart/2005/8/layout/hierarchy1"/>
    <dgm:cxn modelId="{7E9F5626-0D51-4AF1-B54C-B2BBC3801FCD}" type="presOf" srcId="{88E5FBE5-5985-45AB-9D06-D8FD29A120FA}" destId="{CDFC0E73-D152-4B49-B5B5-A46E87FD5CA8}" srcOrd="0" destOrd="0" presId="urn:microsoft.com/office/officeart/2005/8/layout/hierarchy1"/>
    <dgm:cxn modelId="{CBD246E3-7551-4D8E-BE17-092B27804018}" type="presOf" srcId="{7C5B2E68-90D7-4CD1-B7EE-2F18CEB9CF5E}" destId="{B0405BCA-2A5E-4AB0-A109-DAAA4FB04866}" srcOrd="0" destOrd="0" presId="urn:microsoft.com/office/officeart/2005/8/layout/hierarchy1"/>
    <dgm:cxn modelId="{65DCD1DA-CD83-4C3D-A6CC-814D8BDAF313}" srcId="{5CB281FA-C9E0-4AED-99B4-A02892ADB176}" destId="{BD2F32F1-62CE-49C1-8D7D-FA4AD4FB5836}" srcOrd="0" destOrd="0" parTransId="{B98B4AD8-36CE-4A10-9853-68373EB23D41}" sibTransId="{0944AFEC-DEDB-485E-BD7F-ED003A209A35}"/>
    <dgm:cxn modelId="{FA4C7DAB-2D5D-4BCA-8DA0-AA0BCC400FB5}" type="presOf" srcId="{39EA37D8-0248-447C-84E4-2A4C4F491FFA}" destId="{F2BBDBA8-ADD9-42F9-B01C-32501B9CE74B}" srcOrd="0" destOrd="0" presId="urn:microsoft.com/office/officeart/2005/8/layout/hierarchy1"/>
    <dgm:cxn modelId="{75DF0FF8-8BEE-4162-B19E-0D0E70D8E0CF}" srcId="{BD2F32F1-62CE-49C1-8D7D-FA4AD4FB5836}" destId="{B0EA4B96-386B-4933-8807-0CE83E06270B}" srcOrd="2" destOrd="0" parTransId="{88E5FBE5-5985-45AB-9D06-D8FD29A120FA}" sibTransId="{D146FE5A-FFE8-4EF4-8B70-7889A0BB9D9B}"/>
    <dgm:cxn modelId="{0E0180B7-3769-4AC0-9377-D057F261C4DB}" type="presOf" srcId="{F17AEED8-B7F1-4019-A151-3A153FFEE936}" destId="{2DF530A6-6CB8-4708-8EA4-A709A849CEE1}" srcOrd="0" destOrd="0" presId="urn:microsoft.com/office/officeart/2005/8/layout/hierarchy1"/>
    <dgm:cxn modelId="{913AEEFB-3FFA-4D7C-AAFB-DD4577C50996}" type="presOf" srcId="{CFF0AE09-1264-49FE-8D42-4B7E3FFEEBBB}" destId="{778FCD36-635B-4D08-B620-12F267D263C7}" srcOrd="0" destOrd="0" presId="urn:microsoft.com/office/officeart/2005/8/layout/hierarchy1"/>
    <dgm:cxn modelId="{4C91ADC0-1E86-4791-AA13-5FBDC9E3652A}" type="presOf" srcId="{A0035004-CD2E-4F32-A473-D97A15D02AA1}" destId="{9F012ECC-4929-4707-9C89-BBC18DD97AC2}" srcOrd="0" destOrd="0" presId="urn:microsoft.com/office/officeart/2005/8/layout/hierarchy1"/>
    <dgm:cxn modelId="{C78C4ED7-7008-4902-8D41-1F3E7E0BD5CB}" srcId="{BD2F32F1-62CE-49C1-8D7D-FA4AD4FB5836}" destId="{CFF0AE09-1264-49FE-8D42-4B7E3FFEEBBB}" srcOrd="3" destOrd="0" parTransId="{F17AEED8-B7F1-4019-A151-3A153FFEE936}" sibTransId="{A1B8D534-E7DD-4A99-9BDA-D53DB2F28BF6}"/>
    <dgm:cxn modelId="{DD764ED7-8C1D-4D36-A4B9-562BC192AEA3}" srcId="{BD2F32F1-62CE-49C1-8D7D-FA4AD4FB5836}" destId="{39EA37D8-0248-447C-84E4-2A4C4F491FFA}" srcOrd="0" destOrd="0" parTransId="{A0035004-CD2E-4F32-A473-D97A15D02AA1}" sibTransId="{B0118A4C-9240-498A-829E-527880588E45}"/>
    <dgm:cxn modelId="{45F2A583-E7BC-435F-9890-08C5693DD5C7}" type="presParOf" srcId="{D818E366-83BA-4A80-B375-6798F72D5F48}" destId="{44448008-EA8C-420E-9F97-B093C17A35B5}" srcOrd="0" destOrd="0" presId="urn:microsoft.com/office/officeart/2005/8/layout/hierarchy1"/>
    <dgm:cxn modelId="{6C1A15B6-232A-45BD-B0BA-FA35A818DE8F}" type="presParOf" srcId="{44448008-EA8C-420E-9F97-B093C17A35B5}" destId="{1E2CE733-AD50-4773-9B02-A3A330FE8B6B}" srcOrd="0" destOrd="0" presId="urn:microsoft.com/office/officeart/2005/8/layout/hierarchy1"/>
    <dgm:cxn modelId="{4810A819-4CA8-4BF0-B104-04D3024E4EAF}" type="presParOf" srcId="{1E2CE733-AD50-4773-9B02-A3A330FE8B6B}" destId="{713D0D23-DFB0-4E86-9C99-3441D68A1B89}" srcOrd="0" destOrd="0" presId="urn:microsoft.com/office/officeart/2005/8/layout/hierarchy1"/>
    <dgm:cxn modelId="{EB3A02CD-7628-47F9-B7F6-F14E446902BF}" type="presParOf" srcId="{1E2CE733-AD50-4773-9B02-A3A330FE8B6B}" destId="{C50AA3EA-1C76-4EC5-A9B4-05996D6DB160}" srcOrd="1" destOrd="0" presId="urn:microsoft.com/office/officeart/2005/8/layout/hierarchy1"/>
    <dgm:cxn modelId="{84E32C71-2F28-46C2-BE30-7440DC9AB820}" type="presParOf" srcId="{44448008-EA8C-420E-9F97-B093C17A35B5}" destId="{E0ABA2BF-6FBE-40CE-8938-0B4133ECC522}" srcOrd="1" destOrd="0" presId="urn:microsoft.com/office/officeart/2005/8/layout/hierarchy1"/>
    <dgm:cxn modelId="{53C054A9-5785-4617-A21E-D9A5CEEC6C8D}" type="presParOf" srcId="{E0ABA2BF-6FBE-40CE-8938-0B4133ECC522}" destId="{9F012ECC-4929-4707-9C89-BBC18DD97AC2}" srcOrd="0" destOrd="0" presId="urn:microsoft.com/office/officeart/2005/8/layout/hierarchy1"/>
    <dgm:cxn modelId="{F01067F6-B25E-4DDF-A557-9419D2A3504E}" type="presParOf" srcId="{E0ABA2BF-6FBE-40CE-8938-0B4133ECC522}" destId="{612DF590-886B-4A91-BE37-DB7233D38F69}" srcOrd="1" destOrd="0" presId="urn:microsoft.com/office/officeart/2005/8/layout/hierarchy1"/>
    <dgm:cxn modelId="{2489FC31-5046-468F-86B9-7C07DCD66AFA}" type="presParOf" srcId="{612DF590-886B-4A91-BE37-DB7233D38F69}" destId="{54D58515-3096-46D6-8143-F642312900E4}" srcOrd="0" destOrd="0" presId="urn:microsoft.com/office/officeart/2005/8/layout/hierarchy1"/>
    <dgm:cxn modelId="{AAB031F6-9FCF-4989-9612-03E73E5B6B60}" type="presParOf" srcId="{54D58515-3096-46D6-8143-F642312900E4}" destId="{34E76A43-D1D2-45D2-AC02-2250DEB839E7}" srcOrd="0" destOrd="0" presId="urn:microsoft.com/office/officeart/2005/8/layout/hierarchy1"/>
    <dgm:cxn modelId="{010CE5D8-3AD4-4DAF-B29A-AFFF99994A07}" type="presParOf" srcId="{54D58515-3096-46D6-8143-F642312900E4}" destId="{F2BBDBA8-ADD9-42F9-B01C-32501B9CE74B}" srcOrd="1" destOrd="0" presId="urn:microsoft.com/office/officeart/2005/8/layout/hierarchy1"/>
    <dgm:cxn modelId="{D378B489-E22C-4CCE-8E26-E50631FBBE71}" type="presParOf" srcId="{612DF590-886B-4A91-BE37-DB7233D38F69}" destId="{0C63186A-4174-4E6D-8B74-AB45406B9DB6}" srcOrd="1" destOrd="0" presId="urn:microsoft.com/office/officeart/2005/8/layout/hierarchy1"/>
    <dgm:cxn modelId="{1073A989-2B61-47A1-9A26-B140F334EA25}" type="presParOf" srcId="{E0ABA2BF-6FBE-40CE-8938-0B4133ECC522}" destId="{B0405BCA-2A5E-4AB0-A109-DAAA4FB04866}" srcOrd="2" destOrd="0" presId="urn:microsoft.com/office/officeart/2005/8/layout/hierarchy1"/>
    <dgm:cxn modelId="{1442AB67-E52E-4648-AA44-E25AB162052C}" type="presParOf" srcId="{E0ABA2BF-6FBE-40CE-8938-0B4133ECC522}" destId="{535596D2-BCBA-4827-8A26-B146735EB2DD}" srcOrd="3" destOrd="0" presId="urn:microsoft.com/office/officeart/2005/8/layout/hierarchy1"/>
    <dgm:cxn modelId="{D33B25A9-C249-4AA5-A3C2-80313F5584D3}" type="presParOf" srcId="{535596D2-BCBA-4827-8A26-B146735EB2DD}" destId="{109D64B6-EC4E-4AD7-9A0B-AFC033B49233}" srcOrd="0" destOrd="0" presId="urn:microsoft.com/office/officeart/2005/8/layout/hierarchy1"/>
    <dgm:cxn modelId="{80F6B1A9-6056-4F60-8AE5-F98E5FB9F058}" type="presParOf" srcId="{109D64B6-EC4E-4AD7-9A0B-AFC033B49233}" destId="{CC47867D-007A-4776-BD00-A626ABE4123A}" srcOrd="0" destOrd="0" presId="urn:microsoft.com/office/officeart/2005/8/layout/hierarchy1"/>
    <dgm:cxn modelId="{3E6ACFB8-C17F-45E0-90B9-431592257A52}" type="presParOf" srcId="{109D64B6-EC4E-4AD7-9A0B-AFC033B49233}" destId="{5D4AECB3-1424-4AE8-8FBD-17F6E00E3694}" srcOrd="1" destOrd="0" presId="urn:microsoft.com/office/officeart/2005/8/layout/hierarchy1"/>
    <dgm:cxn modelId="{C561772F-B95E-467E-B0E5-51771D7CCCA7}" type="presParOf" srcId="{535596D2-BCBA-4827-8A26-B146735EB2DD}" destId="{2C66EC6A-8F86-40B3-A196-F23032A49484}" srcOrd="1" destOrd="0" presId="urn:microsoft.com/office/officeart/2005/8/layout/hierarchy1"/>
    <dgm:cxn modelId="{E0FA4F5D-70F1-4048-BB0B-919D03E7A73A}" type="presParOf" srcId="{E0ABA2BF-6FBE-40CE-8938-0B4133ECC522}" destId="{CDFC0E73-D152-4B49-B5B5-A46E87FD5CA8}" srcOrd="4" destOrd="0" presId="urn:microsoft.com/office/officeart/2005/8/layout/hierarchy1"/>
    <dgm:cxn modelId="{EA0888BF-BCD7-4859-AACF-A7ED6F8D013C}" type="presParOf" srcId="{E0ABA2BF-6FBE-40CE-8938-0B4133ECC522}" destId="{1F2679F4-19E2-4F31-BDFE-8A52769BC652}" srcOrd="5" destOrd="0" presId="urn:microsoft.com/office/officeart/2005/8/layout/hierarchy1"/>
    <dgm:cxn modelId="{0DAF401D-7D23-4E1F-9A26-F560BF31650A}" type="presParOf" srcId="{1F2679F4-19E2-4F31-BDFE-8A52769BC652}" destId="{03F739AC-8E3C-4C18-A595-07F528A88865}" srcOrd="0" destOrd="0" presId="urn:microsoft.com/office/officeart/2005/8/layout/hierarchy1"/>
    <dgm:cxn modelId="{74997413-7071-47DF-9DC7-7C197227FD1A}" type="presParOf" srcId="{03F739AC-8E3C-4C18-A595-07F528A88865}" destId="{97D44848-F495-4BAB-AE9A-8D8688153163}" srcOrd="0" destOrd="0" presId="urn:microsoft.com/office/officeart/2005/8/layout/hierarchy1"/>
    <dgm:cxn modelId="{68BB3EBC-CD66-4BFA-85B8-76CB1C91BD73}" type="presParOf" srcId="{03F739AC-8E3C-4C18-A595-07F528A88865}" destId="{BF50B686-DC21-431C-95C1-76F5C2E68A62}" srcOrd="1" destOrd="0" presId="urn:microsoft.com/office/officeart/2005/8/layout/hierarchy1"/>
    <dgm:cxn modelId="{4D4E7BFB-F0C5-415F-95D8-5028DBABDC91}" type="presParOf" srcId="{1F2679F4-19E2-4F31-BDFE-8A52769BC652}" destId="{987AE1D4-910A-4FFC-A4B3-64EA9E2C4D81}" srcOrd="1" destOrd="0" presId="urn:microsoft.com/office/officeart/2005/8/layout/hierarchy1"/>
    <dgm:cxn modelId="{087AF910-F5A8-483B-B030-A2F689328C8A}" type="presParOf" srcId="{E0ABA2BF-6FBE-40CE-8938-0B4133ECC522}" destId="{2DF530A6-6CB8-4708-8EA4-A709A849CEE1}" srcOrd="6" destOrd="0" presId="urn:microsoft.com/office/officeart/2005/8/layout/hierarchy1"/>
    <dgm:cxn modelId="{9D2829F6-8E20-4FB2-AAB3-C6851B32E5D4}" type="presParOf" srcId="{E0ABA2BF-6FBE-40CE-8938-0B4133ECC522}" destId="{DC8FB7BF-7D72-418E-BAC0-33E8DCD7AA36}" srcOrd="7" destOrd="0" presId="urn:microsoft.com/office/officeart/2005/8/layout/hierarchy1"/>
    <dgm:cxn modelId="{2D6EAEFC-20AF-4D0B-B064-8322AC6F2D92}" type="presParOf" srcId="{DC8FB7BF-7D72-418E-BAC0-33E8DCD7AA36}" destId="{42363B5C-0669-4081-A339-813A7FCEA7BC}" srcOrd="0" destOrd="0" presId="urn:microsoft.com/office/officeart/2005/8/layout/hierarchy1"/>
    <dgm:cxn modelId="{983B94A6-17A7-44C4-8CA7-127EADDE318B}" type="presParOf" srcId="{42363B5C-0669-4081-A339-813A7FCEA7BC}" destId="{1DAA02CE-E733-4710-8E64-453988558AEF}" srcOrd="0" destOrd="0" presId="urn:microsoft.com/office/officeart/2005/8/layout/hierarchy1"/>
    <dgm:cxn modelId="{F26B9BC3-D729-4B31-9403-60EF461D989D}" type="presParOf" srcId="{42363B5C-0669-4081-A339-813A7FCEA7BC}" destId="{778FCD36-635B-4D08-B620-12F267D263C7}" srcOrd="1" destOrd="0" presId="urn:microsoft.com/office/officeart/2005/8/layout/hierarchy1"/>
    <dgm:cxn modelId="{9C968B23-110C-4C6E-92D8-CCAB8A2AD9D7}" type="presParOf" srcId="{DC8FB7BF-7D72-418E-BAC0-33E8DCD7AA36}" destId="{ABD98BEF-64E4-4BFA-B0C1-794C1F5A17B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83D158-0717-4F49-B2CA-B52B50421DBE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399C0989-2A19-40A7-B9FE-8DE3AEAD60C4}">
      <dgm:prSet/>
      <dgm:spPr/>
      <dgm:t>
        <a:bodyPr/>
        <a:lstStyle/>
        <a:p>
          <a:r>
            <a:rPr lang="es-MX" dirty="0" smtClean="0"/>
            <a:t>PERSONERÍA JURÍDICA Y SEGURO DE RESPONSABILIDAD CIVIL.</a:t>
          </a:r>
          <a:endParaRPr lang="es-ES" dirty="0"/>
        </a:p>
      </dgm:t>
    </dgm:pt>
    <dgm:pt modelId="{4F388ACE-0B50-4B10-AE2F-103C655FA4E5}" type="parTrans" cxnId="{4FF721EA-7E3B-4504-B663-48501FDFD496}">
      <dgm:prSet/>
      <dgm:spPr/>
      <dgm:t>
        <a:bodyPr/>
        <a:lstStyle/>
        <a:p>
          <a:endParaRPr lang="es-ES"/>
        </a:p>
      </dgm:t>
    </dgm:pt>
    <dgm:pt modelId="{FDC29B71-86D4-4DB4-9410-758A563C48AE}" type="sibTrans" cxnId="{4FF721EA-7E3B-4504-B663-48501FDFD496}">
      <dgm:prSet/>
      <dgm:spPr/>
      <dgm:t>
        <a:bodyPr/>
        <a:lstStyle/>
        <a:p>
          <a:endParaRPr lang="es-ES"/>
        </a:p>
      </dgm:t>
    </dgm:pt>
    <dgm:pt modelId="{F8E7CC3E-AA59-47AE-B1C3-4AE213160B3A}">
      <dgm:prSet/>
      <dgm:spPr/>
      <dgm:t>
        <a:bodyPr/>
        <a:lstStyle/>
        <a:p>
          <a:r>
            <a:rPr lang="es-MX" dirty="0" smtClean="0"/>
            <a:t>PROTECCIÓN Y SEGURIDAD DE LOS JÓVENES </a:t>
          </a:r>
          <a:endParaRPr lang="es-ES" dirty="0"/>
        </a:p>
      </dgm:t>
    </dgm:pt>
    <dgm:pt modelId="{93ABDAB4-1AB8-4C8C-9BCD-5A70C71A524A}" type="parTrans" cxnId="{4664F51C-15DF-453B-821D-2F0BD8092CDE}">
      <dgm:prSet/>
      <dgm:spPr/>
      <dgm:t>
        <a:bodyPr/>
        <a:lstStyle/>
        <a:p>
          <a:endParaRPr lang="es-ES"/>
        </a:p>
      </dgm:t>
    </dgm:pt>
    <dgm:pt modelId="{5FF76CC5-087E-438D-A602-EB44B01F32A6}" type="sibTrans" cxnId="{4664F51C-15DF-453B-821D-2F0BD8092CDE}">
      <dgm:prSet/>
      <dgm:spPr/>
      <dgm:t>
        <a:bodyPr/>
        <a:lstStyle/>
        <a:p>
          <a:endParaRPr lang="es-ES"/>
        </a:p>
      </dgm:t>
    </dgm:pt>
    <dgm:pt modelId="{657252AB-44B6-4BBA-A73C-F08B90739982}">
      <dgm:prSet/>
      <dgm:spPr/>
      <dgm:t>
        <a:bodyPr/>
        <a:lstStyle/>
        <a:p>
          <a:r>
            <a:rPr lang="es-MX" dirty="0" smtClean="0"/>
            <a:t>IMPLEMENTACIÓN DEL PROGRAMA Y CAPACITACIÓN </a:t>
          </a:r>
          <a:endParaRPr lang="es-ES" dirty="0"/>
        </a:p>
      </dgm:t>
    </dgm:pt>
    <dgm:pt modelId="{E1E43C2D-8D36-492B-AEC0-052124B09CD7}" type="parTrans" cxnId="{350BF13B-5F84-4CEA-8D6B-EE0A617FEB0D}">
      <dgm:prSet/>
      <dgm:spPr/>
      <dgm:t>
        <a:bodyPr/>
        <a:lstStyle/>
        <a:p>
          <a:endParaRPr lang="es-ES"/>
        </a:p>
      </dgm:t>
    </dgm:pt>
    <dgm:pt modelId="{C991C3FC-3326-4CD5-984B-086C20822FEF}" type="sibTrans" cxnId="{350BF13B-5F84-4CEA-8D6B-EE0A617FEB0D}">
      <dgm:prSet/>
      <dgm:spPr/>
      <dgm:t>
        <a:bodyPr/>
        <a:lstStyle/>
        <a:p>
          <a:endParaRPr lang="es-ES"/>
        </a:p>
      </dgm:t>
    </dgm:pt>
    <dgm:pt modelId="{83957F66-082E-4461-B7C8-F470231FCE19}" type="pres">
      <dgm:prSet presAssocID="{8083D158-0717-4F49-B2CA-B52B50421DBE}" presName="linearFlow" presStyleCnt="0">
        <dgm:presLayoutVars>
          <dgm:resizeHandles val="exact"/>
        </dgm:presLayoutVars>
      </dgm:prSet>
      <dgm:spPr/>
    </dgm:pt>
    <dgm:pt modelId="{3B230B31-1540-4391-8D3C-039EE7FF9624}" type="pres">
      <dgm:prSet presAssocID="{399C0989-2A19-40A7-B9FE-8DE3AEAD60C4}" presName="node" presStyleLbl="node1" presStyleIdx="0" presStyleCnt="3">
        <dgm:presLayoutVars>
          <dgm:bulletEnabled val="1"/>
        </dgm:presLayoutVars>
      </dgm:prSet>
      <dgm:spPr/>
    </dgm:pt>
    <dgm:pt modelId="{61F4084A-39B4-44C4-B20A-6F2FE7A027ED}" type="pres">
      <dgm:prSet presAssocID="{FDC29B71-86D4-4DB4-9410-758A563C48AE}" presName="sibTrans" presStyleLbl="sibTrans2D1" presStyleIdx="0" presStyleCnt="2"/>
      <dgm:spPr/>
    </dgm:pt>
    <dgm:pt modelId="{77A672D5-56BB-49D8-9308-5FA18126D9EA}" type="pres">
      <dgm:prSet presAssocID="{FDC29B71-86D4-4DB4-9410-758A563C48AE}" presName="connectorText" presStyleLbl="sibTrans2D1" presStyleIdx="0" presStyleCnt="2"/>
      <dgm:spPr/>
    </dgm:pt>
    <dgm:pt modelId="{EF4E7BB3-E0C9-4C44-BF1F-77B15A837933}" type="pres">
      <dgm:prSet presAssocID="{F8E7CC3E-AA59-47AE-B1C3-4AE213160B3A}" presName="node" presStyleLbl="node1" presStyleIdx="1" presStyleCnt="3">
        <dgm:presLayoutVars>
          <dgm:bulletEnabled val="1"/>
        </dgm:presLayoutVars>
      </dgm:prSet>
      <dgm:spPr/>
    </dgm:pt>
    <dgm:pt modelId="{5F5DE19A-676C-47C8-9729-D636AC994FF3}" type="pres">
      <dgm:prSet presAssocID="{5FF76CC5-087E-438D-A602-EB44B01F32A6}" presName="sibTrans" presStyleLbl="sibTrans2D1" presStyleIdx="1" presStyleCnt="2"/>
      <dgm:spPr/>
    </dgm:pt>
    <dgm:pt modelId="{E5B6442E-B60C-465D-92A3-54BB02EADF2E}" type="pres">
      <dgm:prSet presAssocID="{5FF76CC5-087E-438D-A602-EB44B01F32A6}" presName="connectorText" presStyleLbl="sibTrans2D1" presStyleIdx="1" presStyleCnt="2"/>
      <dgm:spPr/>
    </dgm:pt>
    <dgm:pt modelId="{93353022-1C78-4577-9B4F-6327BE7AAAEB}" type="pres">
      <dgm:prSet presAssocID="{657252AB-44B6-4BBA-A73C-F08B90739982}" presName="node" presStyleLbl="node1" presStyleIdx="2" presStyleCnt="3">
        <dgm:presLayoutVars>
          <dgm:bulletEnabled val="1"/>
        </dgm:presLayoutVars>
      </dgm:prSet>
      <dgm:spPr/>
    </dgm:pt>
  </dgm:ptLst>
  <dgm:cxnLst>
    <dgm:cxn modelId="{350BF13B-5F84-4CEA-8D6B-EE0A617FEB0D}" srcId="{8083D158-0717-4F49-B2CA-B52B50421DBE}" destId="{657252AB-44B6-4BBA-A73C-F08B90739982}" srcOrd="2" destOrd="0" parTransId="{E1E43C2D-8D36-492B-AEC0-052124B09CD7}" sibTransId="{C991C3FC-3326-4CD5-984B-086C20822FEF}"/>
    <dgm:cxn modelId="{4FF721EA-7E3B-4504-B663-48501FDFD496}" srcId="{8083D158-0717-4F49-B2CA-B52B50421DBE}" destId="{399C0989-2A19-40A7-B9FE-8DE3AEAD60C4}" srcOrd="0" destOrd="0" parTransId="{4F388ACE-0B50-4B10-AE2F-103C655FA4E5}" sibTransId="{FDC29B71-86D4-4DB4-9410-758A563C48AE}"/>
    <dgm:cxn modelId="{4664F51C-15DF-453B-821D-2F0BD8092CDE}" srcId="{8083D158-0717-4F49-B2CA-B52B50421DBE}" destId="{F8E7CC3E-AA59-47AE-B1C3-4AE213160B3A}" srcOrd="1" destOrd="0" parTransId="{93ABDAB4-1AB8-4C8C-9BCD-5A70C71A524A}" sibTransId="{5FF76CC5-087E-438D-A602-EB44B01F32A6}"/>
    <dgm:cxn modelId="{5B6FCFA1-0911-461D-9C13-596A831DC515}" type="presOf" srcId="{5FF76CC5-087E-438D-A602-EB44B01F32A6}" destId="{E5B6442E-B60C-465D-92A3-54BB02EADF2E}" srcOrd="1" destOrd="0" presId="urn:microsoft.com/office/officeart/2005/8/layout/process2"/>
    <dgm:cxn modelId="{8E33D25E-7895-43C1-A38F-A005E934B830}" type="presOf" srcId="{FDC29B71-86D4-4DB4-9410-758A563C48AE}" destId="{61F4084A-39B4-44C4-B20A-6F2FE7A027ED}" srcOrd="0" destOrd="0" presId="urn:microsoft.com/office/officeart/2005/8/layout/process2"/>
    <dgm:cxn modelId="{B0B3FBF3-C753-4854-8745-695DBB3EABFD}" type="presOf" srcId="{F8E7CC3E-AA59-47AE-B1C3-4AE213160B3A}" destId="{EF4E7BB3-E0C9-4C44-BF1F-77B15A837933}" srcOrd="0" destOrd="0" presId="urn:microsoft.com/office/officeart/2005/8/layout/process2"/>
    <dgm:cxn modelId="{9A8A071F-FC21-4D82-A9CF-EAE16B340D8D}" type="presOf" srcId="{5FF76CC5-087E-438D-A602-EB44B01F32A6}" destId="{5F5DE19A-676C-47C8-9729-D636AC994FF3}" srcOrd="0" destOrd="0" presId="urn:microsoft.com/office/officeart/2005/8/layout/process2"/>
    <dgm:cxn modelId="{01043A92-BD8E-4832-88D2-A6DAB4EF20B4}" type="presOf" srcId="{FDC29B71-86D4-4DB4-9410-758A563C48AE}" destId="{77A672D5-56BB-49D8-9308-5FA18126D9EA}" srcOrd="1" destOrd="0" presId="urn:microsoft.com/office/officeart/2005/8/layout/process2"/>
    <dgm:cxn modelId="{E1057706-D2CC-4216-9D2A-C7BB2B9CE394}" type="presOf" srcId="{8083D158-0717-4F49-B2CA-B52B50421DBE}" destId="{83957F66-082E-4461-B7C8-F470231FCE19}" srcOrd="0" destOrd="0" presId="urn:microsoft.com/office/officeart/2005/8/layout/process2"/>
    <dgm:cxn modelId="{06C94C53-F47D-40C0-B753-0DDC26D49D26}" type="presOf" srcId="{399C0989-2A19-40A7-B9FE-8DE3AEAD60C4}" destId="{3B230B31-1540-4391-8D3C-039EE7FF9624}" srcOrd="0" destOrd="0" presId="urn:microsoft.com/office/officeart/2005/8/layout/process2"/>
    <dgm:cxn modelId="{94522DC7-1F60-4977-9027-CB89FA44C0D9}" type="presOf" srcId="{657252AB-44B6-4BBA-A73C-F08B90739982}" destId="{93353022-1C78-4577-9B4F-6327BE7AAAEB}" srcOrd="0" destOrd="0" presId="urn:microsoft.com/office/officeart/2005/8/layout/process2"/>
    <dgm:cxn modelId="{8A3BA0C5-AA3A-4086-9B59-1CA7268D6124}" type="presParOf" srcId="{83957F66-082E-4461-B7C8-F470231FCE19}" destId="{3B230B31-1540-4391-8D3C-039EE7FF9624}" srcOrd="0" destOrd="0" presId="urn:microsoft.com/office/officeart/2005/8/layout/process2"/>
    <dgm:cxn modelId="{E2378050-9591-44BE-91B3-C1ADBAFA9AEF}" type="presParOf" srcId="{83957F66-082E-4461-B7C8-F470231FCE19}" destId="{61F4084A-39B4-44C4-B20A-6F2FE7A027ED}" srcOrd="1" destOrd="0" presId="urn:microsoft.com/office/officeart/2005/8/layout/process2"/>
    <dgm:cxn modelId="{9857AE86-7719-4BBC-822D-25E6BFB6D871}" type="presParOf" srcId="{61F4084A-39B4-44C4-B20A-6F2FE7A027ED}" destId="{77A672D5-56BB-49D8-9308-5FA18126D9EA}" srcOrd="0" destOrd="0" presId="urn:microsoft.com/office/officeart/2005/8/layout/process2"/>
    <dgm:cxn modelId="{1DEEA6B0-F16B-404F-A573-54DA512DEFF6}" type="presParOf" srcId="{83957F66-082E-4461-B7C8-F470231FCE19}" destId="{EF4E7BB3-E0C9-4C44-BF1F-77B15A837933}" srcOrd="2" destOrd="0" presId="urn:microsoft.com/office/officeart/2005/8/layout/process2"/>
    <dgm:cxn modelId="{278EC341-6BA9-41B4-98AA-0C31C8EF0832}" type="presParOf" srcId="{83957F66-082E-4461-B7C8-F470231FCE19}" destId="{5F5DE19A-676C-47C8-9729-D636AC994FF3}" srcOrd="3" destOrd="0" presId="urn:microsoft.com/office/officeart/2005/8/layout/process2"/>
    <dgm:cxn modelId="{485C7069-29B7-4169-9A9E-AC75E41FD610}" type="presParOf" srcId="{5F5DE19A-676C-47C8-9729-D636AC994FF3}" destId="{E5B6442E-B60C-465D-92A3-54BB02EADF2E}" srcOrd="0" destOrd="0" presId="urn:microsoft.com/office/officeart/2005/8/layout/process2"/>
    <dgm:cxn modelId="{6EBF676E-2A9D-4226-8605-291FC536D72E}" type="presParOf" srcId="{83957F66-082E-4461-B7C8-F470231FCE19}" destId="{93353022-1C78-4577-9B4F-6327BE7AAAE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8CD648-6E0C-4E80-A398-36890A86AEB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35247F-398D-4768-8AD2-2E3F88D5061E}">
      <dgm:prSet phldrT="[Texto]"/>
      <dgm:spPr/>
      <dgm:t>
        <a:bodyPr/>
        <a:lstStyle/>
        <a:p>
          <a:r>
            <a:rPr lang="es-ES" dirty="0" smtClean="0"/>
            <a:t>Organigrama de liderazgo</a:t>
          </a:r>
          <a:endParaRPr lang="es-ES" dirty="0"/>
        </a:p>
      </dgm:t>
    </dgm:pt>
    <dgm:pt modelId="{47453F24-108D-4A78-AF25-25CB289AC2C8}" type="parTrans" cxnId="{CDC0AB71-F9CB-4976-B877-609E9BB6998B}">
      <dgm:prSet/>
      <dgm:spPr/>
      <dgm:t>
        <a:bodyPr/>
        <a:lstStyle/>
        <a:p>
          <a:endParaRPr lang="es-ES"/>
        </a:p>
      </dgm:t>
    </dgm:pt>
    <dgm:pt modelId="{34CF7D68-C389-4BFC-96A1-990E787B6F80}" type="sibTrans" cxnId="{CDC0AB71-F9CB-4976-B877-609E9BB6998B}">
      <dgm:prSet/>
      <dgm:spPr/>
      <dgm:t>
        <a:bodyPr/>
        <a:lstStyle/>
        <a:p>
          <a:endParaRPr lang="es-ES"/>
        </a:p>
      </dgm:t>
    </dgm:pt>
    <dgm:pt modelId="{DB6171B7-B804-435B-ADF3-3861699F725A}" type="pres">
      <dgm:prSet presAssocID="{BF8CD648-6E0C-4E80-A398-36890A86AEB6}" presName="diagram" presStyleCnt="0">
        <dgm:presLayoutVars>
          <dgm:dir/>
          <dgm:resizeHandles val="exact"/>
        </dgm:presLayoutVars>
      </dgm:prSet>
      <dgm:spPr/>
    </dgm:pt>
    <dgm:pt modelId="{B48332AB-972D-4748-A11C-55AD22D8E040}" type="pres">
      <dgm:prSet presAssocID="{5635247F-398D-4768-8AD2-2E3F88D5061E}" presName="node" presStyleLbl="node1" presStyleIdx="0" presStyleCnt="1" custLinFactY="32920" custLinFactNeighborX="736" custLinFactNeighborY="100000">
        <dgm:presLayoutVars>
          <dgm:bulletEnabled val="1"/>
        </dgm:presLayoutVars>
      </dgm:prSet>
      <dgm:spPr/>
    </dgm:pt>
  </dgm:ptLst>
  <dgm:cxnLst>
    <dgm:cxn modelId="{CDC0AB71-F9CB-4976-B877-609E9BB6998B}" srcId="{BF8CD648-6E0C-4E80-A398-36890A86AEB6}" destId="{5635247F-398D-4768-8AD2-2E3F88D5061E}" srcOrd="0" destOrd="0" parTransId="{47453F24-108D-4A78-AF25-25CB289AC2C8}" sibTransId="{34CF7D68-C389-4BFC-96A1-990E787B6F80}"/>
    <dgm:cxn modelId="{F6CAA4A4-2661-47FA-9657-908685E7E22F}" type="presOf" srcId="{BF8CD648-6E0C-4E80-A398-36890A86AEB6}" destId="{DB6171B7-B804-435B-ADF3-3861699F725A}" srcOrd="0" destOrd="0" presId="urn:microsoft.com/office/officeart/2005/8/layout/default"/>
    <dgm:cxn modelId="{64A15321-8FEC-4868-97C8-1C719C84D8A3}" type="presOf" srcId="{5635247F-398D-4768-8AD2-2E3F88D5061E}" destId="{B48332AB-972D-4748-A11C-55AD22D8E040}" srcOrd="0" destOrd="0" presId="urn:microsoft.com/office/officeart/2005/8/layout/default"/>
    <dgm:cxn modelId="{8B4F3BDD-C28C-434B-AB67-34125FEC1971}" type="presParOf" srcId="{DB6171B7-B804-435B-ADF3-3861699F725A}" destId="{B48332AB-972D-4748-A11C-55AD22D8E04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FDF25B-EFDF-47DA-853B-42FBA7E61C42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4C6293FC-A73B-4E59-A1CC-5C026DE6A8BA}">
      <dgm:prSet/>
      <dgm:spPr/>
      <dgm:t>
        <a:bodyPr/>
        <a:lstStyle/>
        <a:p>
          <a:r>
            <a:rPr lang="es-ES" dirty="0" smtClean="0"/>
            <a:t>Presidente del Comité:			Manuel Sánchez </a:t>
          </a:r>
          <a:r>
            <a:rPr lang="es-ES" dirty="0" err="1" smtClean="0"/>
            <a:t>Recinas</a:t>
          </a:r>
          <a:endParaRPr lang="es-ES" dirty="0"/>
        </a:p>
      </dgm:t>
    </dgm:pt>
    <dgm:pt modelId="{B6372785-7156-4EF8-A9EF-31FFAB9FEEFC}" type="parTrans" cxnId="{6FA903A3-6860-4D58-886F-C874865DB49E}">
      <dgm:prSet/>
      <dgm:spPr/>
      <dgm:t>
        <a:bodyPr/>
        <a:lstStyle/>
        <a:p>
          <a:endParaRPr lang="es-ES"/>
        </a:p>
      </dgm:t>
    </dgm:pt>
    <dgm:pt modelId="{B530E0EE-034B-4F5C-8B02-D2E3B5CC330C}" type="sibTrans" cxnId="{6FA903A3-6860-4D58-886F-C874865DB49E}">
      <dgm:prSet/>
      <dgm:spPr/>
      <dgm:t>
        <a:bodyPr/>
        <a:lstStyle/>
        <a:p>
          <a:endParaRPr lang="es-ES"/>
        </a:p>
      </dgm:t>
    </dgm:pt>
    <dgm:pt modelId="{6068CCB0-C28C-451F-AE2F-338ED8825DB8}">
      <dgm:prSet/>
      <dgm:spPr/>
      <dgm:t>
        <a:bodyPr/>
        <a:lstStyle/>
        <a:p>
          <a:r>
            <a:rPr lang="es-ES" smtClean="0"/>
            <a:t>Vicepresidente:				Edgar Hernández.</a:t>
          </a:r>
          <a:endParaRPr lang="es-ES"/>
        </a:p>
      </dgm:t>
    </dgm:pt>
    <dgm:pt modelId="{46198B3B-CC8C-43E3-A286-8C5A3E30A4BC}" type="parTrans" cxnId="{11132D70-0338-4B74-8692-9E0D6869D94B}">
      <dgm:prSet/>
      <dgm:spPr/>
      <dgm:t>
        <a:bodyPr/>
        <a:lstStyle/>
        <a:p>
          <a:endParaRPr lang="es-ES"/>
        </a:p>
      </dgm:t>
    </dgm:pt>
    <dgm:pt modelId="{7FE8FA23-079D-4CDC-A1D7-ED46C03F05BF}" type="sibTrans" cxnId="{11132D70-0338-4B74-8692-9E0D6869D94B}">
      <dgm:prSet/>
      <dgm:spPr/>
      <dgm:t>
        <a:bodyPr/>
        <a:lstStyle/>
        <a:p>
          <a:endParaRPr lang="es-ES"/>
        </a:p>
      </dgm:t>
    </dgm:pt>
    <dgm:pt modelId="{E5C69204-7A37-4D94-A0E3-C8E689B745DC}">
      <dgm:prSet/>
      <dgm:spPr/>
      <dgm:t>
        <a:bodyPr/>
        <a:lstStyle/>
        <a:p>
          <a:r>
            <a:rPr lang="es-ES" dirty="0" smtClean="0"/>
            <a:t>Coordinador de Intercambios cortos:		Rosalba </a:t>
          </a:r>
          <a:r>
            <a:rPr lang="es-ES" dirty="0" err="1" smtClean="0"/>
            <a:t>Lopez</a:t>
          </a:r>
          <a:r>
            <a:rPr lang="es-ES" dirty="0" smtClean="0"/>
            <a:t> Portillo</a:t>
          </a:r>
          <a:endParaRPr lang="es-ES" dirty="0"/>
        </a:p>
      </dgm:t>
    </dgm:pt>
    <dgm:pt modelId="{AD8DD445-AB2E-48FE-B7E3-96FCF23B3D86}" type="parTrans" cxnId="{E35E2B3C-CD61-4384-A5A5-0A41071ACBA4}">
      <dgm:prSet/>
      <dgm:spPr/>
      <dgm:t>
        <a:bodyPr/>
        <a:lstStyle/>
        <a:p>
          <a:endParaRPr lang="es-ES"/>
        </a:p>
      </dgm:t>
    </dgm:pt>
    <dgm:pt modelId="{BE7690DC-6D9C-494F-BF01-15C37B47CCE6}" type="sibTrans" cxnId="{E35E2B3C-CD61-4384-A5A5-0A41071ACBA4}">
      <dgm:prSet/>
      <dgm:spPr/>
      <dgm:t>
        <a:bodyPr/>
        <a:lstStyle/>
        <a:p>
          <a:endParaRPr lang="es-ES"/>
        </a:p>
      </dgm:t>
    </dgm:pt>
    <dgm:pt modelId="{53F92378-AA0C-4CD6-8B45-6FA7999D496E}">
      <dgm:prSet/>
      <dgm:spPr/>
      <dgm:t>
        <a:bodyPr/>
        <a:lstStyle/>
        <a:p>
          <a:r>
            <a:rPr lang="es-ES" smtClean="0"/>
            <a:t>Coordinador de Outbounds:			Abraham Gallegos Macias</a:t>
          </a:r>
          <a:endParaRPr lang="es-ES"/>
        </a:p>
      </dgm:t>
    </dgm:pt>
    <dgm:pt modelId="{9BD97235-6612-4BA5-B873-27B68A6007F1}" type="parTrans" cxnId="{F8EBE9FC-AD66-4FD2-90D1-F5581D808958}">
      <dgm:prSet/>
      <dgm:spPr/>
      <dgm:t>
        <a:bodyPr/>
        <a:lstStyle/>
        <a:p>
          <a:endParaRPr lang="es-ES"/>
        </a:p>
      </dgm:t>
    </dgm:pt>
    <dgm:pt modelId="{92AE6B6A-BA4E-4E89-8E59-B8BFA3658E94}" type="sibTrans" cxnId="{F8EBE9FC-AD66-4FD2-90D1-F5581D808958}">
      <dgm:prSet/>
      <dgm:spPr/>
      <dgm:t>
        <a:bodyPr/>
        <a:lstStyle/>
        <a:p>
          <a:endParaRPr lang="es-ES"/>
        </a:p>
      </dgm:t>
    </dgm:pt>
    <dgm:pt modelId="{E5B91E0F-7399-4194-80FE-E68232BF7EA4}">
      <dgm:prSet/>
      <dgm:spPr/>
      <dgm:t>
        <a:bodyPr/>
        <a:lstStyle/>
        <a:p>
          <a:r>
            <a:rPr lang="es-ES" dirty="0" smtClean="0"/>
            <a:t>Coordinador </a:t>
          </a:r>
          <a:r>
            <a:rPr lang="es-ES" dirty="0" err="1" smtClean="0"/>
            <a:t>Queretaro</a:t>
          </a:r>
          <a:r>
            <a:rPr lang="es-ES" dirty="0" smtClean="0"/>
            <a:t>:			José Carlos Flores Hernández</a:t>
          </a:r>
          <a:endParaRPr lang="es-ES" dirty="0"/>
        </a:p>
      </dgm:t>
    </dgm:pt>
    <dgm:pt modelId="{59CB89FB-BB8C-41A9-A53C-01A3DFF822A5}" type="parTrans" cxnId="{747639FA-66FE-43B0-8A44-B918BAD6D0F7}">
      <dgm:prSet/>
      <dgm:spPr/>
      <dgm:t>
        <a:bodyPr/>
        <a:lstStyle/>
        <a:p>
          <a:endParaRPr lang="es-ES"/>
        </a:p>
      </dgm:t>
    </dgm:pt>
    <dgm:pt modelId="{6EC6E4D6-A306-4160-8F57-C3379E0EC4DA}" type="sibTrans" cxnId="{747639FA-66FE-43B0-8A44-B918BAD6D0F7}">
      <dgm:prSet/>
      <dgm:spPr/>
      <dgm:t>
        <a:bodyPr/>
        <a:lstStyle/>
        <a:p>
          <a:endParaRPr lang="es-ES"/>
        </a:p>
      </dgm:t>
    </dgm:pt>
    <dgm:pt modelId="{3BFF35AA-3C36-4AAF-B4D8-4FD38F3D8119}">
      <dgm:prSet/>
      <dgm:spPr/>
      <dgm:t>
        <a:bodyPr/>
        <a:lstStyle/>
        <a:p>
          <a:r>
            <a:rPr lang="es-ES" smtClean="0"/>
            <a:t>Coordinador Celaya			Gabriela Galván</a:t>
          </a:r>
          <a:endParaRPr lang="es-ES"/>
        </a:p>
      </dgm:t>
    </dgm:pt>
    <dgm:pt modelId="{79148B70-D8BF-4A62-B817-7F68C0EB50E6}" type="parTrans" cxnId="{45025C5C-28AB-43E6-BE41-8D2D5EBC8B5A}">
      <dgm:prSet/>
      <dgm:spPr/>
      <dgm:t>
        <a:bodyPr/>
        <a:lstStyle/>
        <a:p>
          <a:endParaRPr lang="es-ES"/>
        </a:p>
      </dgm:t>
    </dgm:pt>
    <dgm:pt modelId="{E98ACEC9-A098-40FE-AFA9-556C719EBA44}" type="sibTrans" cxnId="{45025C5C-28AB-43E6-BE41-8D2D5EBC8B5A}">
      <dgm:prSet/>
      <dgm:spPr/>
      <dgm:t>
        <a:bodyPr/>
        <a:lstStyle/>
        <a:p>
          <a:endParaRPr lang="es-ES"/>
        </a:p>
      </dgm:t>
    </dgm:pt>
    <dgm:pt modelId="{D22C9F78-EF17-4785-9E7A-ADA955DF60B1}">
      <dgm:prSet/>
      <dgm:spPr/>
      <dgm:t>
        <a:bodyPr/>
        <a:lstStyle/>
        <a:p>
          <a:r>
            <a:rPr lang="es-MX" smtClean="0"/>
            <a:t>Coordinador León sur			Guillermo González	</a:t>
          </a:r>
          <a:endParaRPr lang="es-ES"/>
        </a:p>
      </dgm:t>
    </dgm:pt>
    <dgm:pt modelId="{24C8D983-8CD7-4951-9B75-49525084E3F9}" type="parTrans" cxnId="{61B661F7-B7D8-4479-92E0-7E8AD589FBA7}">
      <dgm:prSet/>
      <dgm:spPr/>
      <dgm:t>
        <a:bodyPr/>
        <a:lstStyle/>
        <a:p>
          <a:endParaRPr lang="es-ES"/>
        </a:p>
      </dgm:t>
    </dgm:pt>
    <dgm:pt modelId="{7D49B7D8-6D22-4EA6-B20C-9DA58090B074}" type="sibTrans" cxnId="{61B661F7-B7D8-4479-92E0-7E8AD589FBA7}">
      <dgm:prSet/>
      <dgm:spPr/>
      <dgm:t>
        <a:bodyPr/>
        <a:lstStyle/>
        <a:p>
          <a:endParaRPr lang="es-ES"/>
        </a:p>
      </dgm:t>
    </dgm:pt>
    <dgm:pt modelId="{FE06858D-FA4B-42A1-978A-6CD6391DAAE1}">
      <dgm:prSet/>
      <dgm:spPr/>
      <dgm:t>
        <a:bodyPr/>
        <a:lstStyle/>
        <a:p>
          <a:r>
            <a:rPr lang="es-MX" dirty="0" smtClean="0"/>
            <a:t>Coordinador León Norte			Cecilia Castañeda</a:t>
          </a:r>
          <a:endParaRPr lang="es-ES" dirty="0"/>
        </a:p>
      </dgm:t>
    </dgm:pt>
    <dgm:pt modelId="{2B616271-5A07-4FA3-BB20-1F4D1C1F024D}" type="sibTrans" cxnId="{082B9D92-B11C-4665-B384-9AE114BCAE18}">
      <dgm:prSet/>
      <dgm:spPr/>
      <dgm:t>
        <a:bodyPr/>
        <a:lstStyle/>
        <a:p>
          <a:endParaRPr lang="es-ES"/>
        </a:p>
      </dgm:t>
    </dgm:pt>
    <dgm:pt modelId="{A5120159-1872-427D-AAFE-F983416AD799}" type="parTrans" cxnId="{082B9D92-B11C-4665-B384-9AE114BCAE18}">
      <dgm:prSet/>
      <dgm:spPr/>
      <dgm:t>
        <a:bodyPr/>
        <a:lstStyle/>
        <a:p>
          <a:endParaRPr lang="es-ES"/>
        </a:p>
      </dgm:t>
    </dgm:pt>
    <dgm:pt modelId="{55097247-EF6E-488F-94B6-CDBE9FAABCDE}">
      <dgm:prSet/>
      <dgm:spPr/>
      <dgm:t>
        <a:bodyPr/>
        <a:lstStyle/>
        <a:p>
          <a:r>
            <a:rPr lang="es-ES" dirty="0" smtClean="0"/>
            <a:t>Coordinador  Morelia 			Rogelio Hernández</a:t>
          </a:r>
          <a:endParaRPr lang="es-ES" dirty="0"/>
        </a:p>
      </dgm:t>
    </dgm:pt>
    <dgm:pt modelId="{CD3C33D5-0868-4BE2-807A-2CFCBBD168C0}" type="parTrans" cxnId="{C5877DCD-2D21-47E9-9380-1DCA9C58D600}">
      <dgm:prSet/>
      <dgm:spPr/>
      <dgm:t>
        <a:bodyPr/>
        <a:lstStyle/>
        <a:p>
          <a:endParaRPr lang="es-ES"/>
        </a:p>
      </dgm:t>
    </dgm:pt>
    <dgm:pt modelId="{204C2342-EFDC-4BFC-81DF-A9D25B6348DB}" type="sibTrans" cxnId="{C5877DCD-2D21-47E9-9380-1DCA9C58D600}">
      <dgm:prSet/>
      <dgm:spPr/>
      <dgm:t>
        <a:bodyPr/>
        <a:lstStyle/>
        <a:p>
          <a:endParaRPr lang="es-ES"/>
        </a:p>
      </dgm:t>
    </dgm:pt>
    <dgm:pt modelId="{80218A23-0A58-4F45-B815-8974D3CEDF0F}">
      <dgm:prSet/>
      <dgm:spPr/>
      <dgm:t>
        <a:bodyPr/>
        <a:lstStyle/>
        <a:p>
          <a:r>
            <a:rPr lang="es-MX" dirty="0" smtClean="0"/>
            <a:t>Coordinadores Guadalajara y Puerto Vallarta	Lourdes Ortega</a:t>
          </a:r>
          <a:endParaRPr lang="es-ES" dirty="0"/>
        </a:p>
      </dgm:t>
    </dgm:pt>
    <dgm:pt modelId="{BAA383CD-583A-47C7-A5F6-B882A44E25AD}" type="parTrans" cxnId="{77942D2D-F6BD-4D08-A225-FD2F824F7DF3}">
      <dgm:prSet/>
      <dgm:spPr/>
      <dgm:t>
        <a:bodyPr/>
        <a:lstStyle/>
        <a:p>
          <a:endParaRPr lang="es-ES"/>
        </a:p>
      </dgm:t>
    </dgm:pt>
    <dgm:pt modelId="{4F07C9E2-4C7B-4ADD-A12E-45DC1451C468}" type="sibTrans" cxnId="{77942D2D-F6BD-4D08-A225-FD2F824F7DF3}">
      <dgm:prSet/>
      <dgm:spPr/>
      <dgm:t>
        <a:bodyPr/>
        <a:lstStyle/>
        <a:p>
          <a:endParaRPr lang="es-ES"/>
        </a:p>
      </dgm:t>
    </dgm:pt>
    <dgm:pt modelId="{E85AFE5F-BA14-4F8A-87C1-7C36D6399F4F}" type="pres">
      <dgm:prSet presAssocID="{E7FDF25B-EFDF-47DA-853B-42FBA7E61C42}" presName="linear" presStyleCnt="0">
        <dgm:presLayoutVars>
          <dgm:animLvl val="lvl"/>
          <dgm:resizeHandles val="exact"/>
        </dgm:presLayoutVars>
      </dgm:prSet>
      <dgm:spPr/>
    </dgm:pt>
    <dgm:pt modelId="{B6883F11-254E-4FC1-9FD3-34C825A6084E}" type="pres">
      <dgm:prSet presAssocID="{4C6293FC-A73B-4E59-A1CC-5C026DE6A8BA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4BE45F39-C736-4D6E-859F-8810A0E5A066}" type="pres">
      <dgm:prSet presAssocID="{B530E0EE-034B-4F5C-8B02-D2E3B5CC330C}" presName="spacer" presStyleCnt="0"/>
      <dgm:spPr/>
    </dgm:pt>
    <dgm:pt modelId="{AB3DA1F3-2B87-4889-B7E3-2FD3935BF798}" type="pres">
      <dgm:prSet presAssocID="{6068CCB0-C28C-451F-AE2F-338ED8825DB8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7E549357-D358-4083-9C53-C27009B5ED28}" type="pres">
      <dgm:prSet presAssocID="{7FE8FA23-079D-4CDC-A1D7-ED46C03F05BF}" presName="spacer" presStyleCnt="0"/>
      <dgm:spPr/>
    </dgm:pt>
    <dgm:pt modelId="{245B8240-7117-4052-B4FB-C1E3E6EB0AEE}" type="pres">
      <dgm:prSet presAssocID="{E5C69204-7A37-4D94-A0E3-C8E689B745DC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E6B2FD99-6F8B-4A16-BE80-EACAFE5CCD22}" type="pres">
      <dgm:prSet presAssocID="{BE7690DC-6D9C-494F-BF01-15C37B47CCE6}" presName="spacer" presStyleCnt="0"/>
      <dgm:spPr/>
    </dgm:pt>
    <dgm:pt modelId="{115400BA-852A-4DA1-8E49-E1852F1253A7}" type="pres">
      <dgm:prSet presAssocID="{53F92378-AA0C-4CD6-8B45-6FA7999D496E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3970F8E5-3D53-4EAA-9BB7-CCCD6CC083DA}" type="pres">
      <dgm:prSet presAssocID="{92AE6B6A-BA4E-4E89-8E59-B8BFA3658E94}" presName="spacer" presStyleCnt="0"/>
      <dgm:spPr/>
    </dgm:pt>
    <dgm:pt modelId="{7F8F55C2-2345-4B3D-BCE8-B887C92F63D3}" type="pres">
      <dgm:prSet presAssocID="{E5B91E0F-7399-4194-80FE-E68232BF7EA4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71B972F7-0F5B-469D-9979-C9365BCC5460}" type="pres">
      <dgm:prSet presAssocID="{6EC6E4D6-A306-4160-8F57-C3379E0EC4DA}" presName="spacer" presStyleCnt="0"/>
      <dgm:spPr/>
    </dgm:pt>
    <dgm:pt modelId="{146D7709-9DB3-4C3C-949F-D6B498CF851D}" type="pres">
      <dgm:prSet presAssocID="{3BFF35AA-3C36-4AAF-B4D8-4FD38F3D8119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76B474C5-6502-4BD3-A70B-ADAC724B3969}" type="pres">
      <dgm:prSet presAssocID="{E98ACEC9-A098-40FE-AFA9-556C719EBA44}" presName="spacer" presStyleCnt="0"/>
      <dgm:spPr/>
    </dgm:pt>
    <dgm:pt modelId="{642AA35D-376D-4034-A77B-A5A36F8481FE}" type="pres">
      <dgm:prSet presAssocID="{D22C9F78-EF17-4785-9E7A-ADA955DF60B1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8C947241-0CFB-4F31-AFA5-2FBC8ACF104F}" type="pres">
      <dgm:prSet presAssocID="{7D49B7D8-6D22-4EA6-B20C-9DA58090B074}" presName="spacer" presStyleCnt="0"/>
      <dgm:spPr/>
    </dgm:pt>
    <dgm:pt modelId="{D80646D5-77B3-45A5-B5DF-49B4382C1603}" type="pres">
      <dgm:prSet presAssocID="{FE06858D-FA4B-42A1-978A-6CD6391DAAE1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CD8CBEFF-EDFD-45F7-A65D-502CAD0090A0}" type="pres">
      <dgm:prSet presAssocID="{2B616271-5A07-4FA3-BB20-1F4D1C1F024D}" presName="spacer" presStyleCnt="0"/>
      <dgm:spPr/>
    </dgm:pt>
    <dgm:pt modelId="{FD9AE233-4345-45E7-B781-F4423A0930A1}" type="pres">
      <dgm:prSet presAssocID="{55097247-EF6E-488F-94B6-CDBE9FAABCDE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32AB261C-7BDC-4F49-8732-7BEF254CACF6}" type="pres">
      <dgm:prSet presAssocID="{204C2342-EFDC-4BFC-81DF-A9D25B6348DB}" presName="spacer" presStyleCnt="0"/>
      <dgm:spPr/>
    </dgm:pt>
    <dgm:pt modelId="{067CE418-97C8-4BB1-B45A-78DDBA99720B}" type="pres">
      <dgm:prSet presAssocID="{80218A23-0A58-4F45-B815-8974D3CEDF0F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77942D2D-F6BD-4D08-A225-FD2F824F7DF3}" srcId="{E7FDF25B-EFDF-47DA-853B-42FBA7E61C42}" destId="{80218A23-0A58-4F45-B815-8974D3CEDF0F}" srcOrd="9" destOrd="0" parTransId="{BAA383CD-583A-47C7-A5F6-B882A44E25AD}" sibTransId="{4F07C9E2-4C7B-4ADD-A12E-45DC1451C468}"/>
    <dgm:cxn modelId="{3FCC65C8-B470-4885-91A7-05C5AA99E530}" type="presOf" srcId="{6068CCB0-C28C-451F-AE2F-338ED8825DB8}" destId="{AB3DA1F3-2B87-4889-B7E3-2FD3935BF798}" srcOrd="0" destOrd="0" presId="urn:microsoft.com/office/officeart/2005/8/layout/vList2"/>
    <dgm:cxn modelId="{11132D70-0338-4B74-8692-9E0D6869D94B}" srcId="{E7FDF25B-EFDF-47DA-853B-42FBA7E61C42}" destId="{6068CCB0-C28C-451F-AE2F-338ED8825DB8}" srcOrd="1" destOrd="0" parTransId="{46198B3B-CC8C-43E3-A286-8C5A3E30A4BC}" sibTransId="{7FE8FA23-079D-4CDC-A1D7-ED46C03F05BF}"/>
    <dgm:cxn modelId="{FC03C85A-61C0-4A72-A6E2-7C8266D18D1B}" type="presOf" srcId="{E5C69204-7A37-4D94-A0E3-C8E689B745DC}" destId="{245B8240-7117-4052-B4FB-C1E3E6EB0AEE}" srcOrd="0" destOrd="0" presId="urn:microsoft.com/office/officeart/2005/8/layout/vList2"/>
    <dgm:cxn modelId="{2D1DE798-0E18-4C10-A6F8-35F5C157DED2}" type="presOf" srcId="{E5B91E0F-7399-4194-80FE-E68232BF7EA4}" destId="{7F8F55C2-2345-4B3D-BCE8-B887C92F63D3}" srcOrd="0" destOrd="0" presId="urn:microsoft.com/office/officeart/2005/8/layout/vList2"/>
    <dgm:cxn modelId="{45025C5C-28AB-43E6-BE41-8D2D5EBC8B5A}" srcId="{E7FDF25B-EFDF-47DA-853B-42FBA7E61C42}" destId="{3BFF35AA-3C36-4AAF-B4D8-4FD38F3D8119}" srcOrd="5" destOrd="0" parTransId="{79148B70-D8BF-4A62-B817-7F68C0EB50E6}" sibTransId="{E98ACEC9-A098-40FE-AFA9-556C719EBA44}"/>
    <dgm:cxn modelId="{62E95C85-A66B-4728-A7E8-F86104C13112}" type="presOf" srcId="{55097247-EF6E-488F-94B6-CDBE9FAABCDE}" destId="{FD9AE233-4345-45E7-B781-F4423A0930A1}" srcOrd="0" destOrd="0" presId="urn:microsoft.com/office/officeart/2005/8/layout/vList2"/>
    <dgm:cxn modelId="{5F3D36B7-534D-43C3-B7A9-0F9A8B459D32}" type="presOf" srcId="{80218A23-0A58-4F45-B815-8974D3CEDF0F}" destId="{067CE418-97C8-4BB1-B45A-78DDBA99720B}" srcOrd="0" destOrd="0" presId="urn:microsoft.com/office/officeart/2005/8/layout/vList2"/>
    <dgm:cxn modelId="{747639FA-66FE-43B0-8A44-B918BAD6D0F7}" srcId="{E7FDF25B-EFDF-47DA-853B-42FBA7E61C42}" destId="{E5B91E0F-7399-4194-80FE-E68232BF7EA4}" srcOrd="4" destOrd="0" parTransId="{59CB89FB-BB8C-41A9-A53C-01A3DFF822A5}" sibTransId="{6EC6E4D6-A306-4160-8F57-C3379E0EC4DA}"/>
    <dgm:cxn modelId="{DA69F543-9551-4C89-9B73-62AA6AD6212E}" type="presOf" srcId="{E7FDF25B-EFDF-47DA-853B-42FBA7E61C42}" destId="{E85AFE5F-BA14-4F8A-87C1-7C36D6399F4F}" srcOrd="0" destOrd="0" presId="urn:microsoft.com/office/officeart/2005/8/layout/vList2"/>
    <dgm:cxn modelId="{A830FAD2-FC1C-468A-9160-6F10FE0E3EC3}" type="presOf" srcId="{3BFF35AA-3C36-4AAF-B4D8-4FD38F3D8119}" destId="{146D7709-9DB3-4C3C-949F-D6B498CF851D}" srcOrd="0" destOrd="0" presId="urn:microsoft.com/office/officeart/2005/8/layout/vList2"/>
    <dgm:cxn modelId="{6FA903A3-6860-4D58-886F-C874865DB49E}" srcId="{E7FDF25B-EFDF-47DA-853B-42FBA7E61C42}" destId="{4C6293FC-A73B-4E59-A1CC-5C026DE6A8BA}" srcOrd="0" destOrd="0" parTransId="{B6372785-7156-4EF8-A9EF-31FFAB9FEEFC}" sibTransId="{B530E0EE-034B-4F5C-8B02-D2E3B5CC330C}"/>
    <dgm:cxn modelId="{B4AA8A14-CCD4-4EE9-B0F8-52E24D0F3017}" type="presOf" srcId="{53F92378-AA0C-4CD6-8B45-6FA7999D496E}" destId="{115400BA-852A-4DA1-8E49-E1852F1253A7}" srcOrd="0" destOrd="0" presId="urn:microsoft.com/office/officeart/2005/8/layout/vList2"/>
    <dgm:cxn modelId="{61B661F7-B7D8-4479-92E0-7E8AD589FBA7}" srcId="{E7FDF25B-EFDF-47DA-853B-42FBA7E61C42}" destId="{D22C9F78-EF17-4785-9E7A-ADA955DF60B1}" srcOrd="6" destOrd="0" parTransId="{24C8D983-8CD7-4951-9B75-49525084E3F9}" sibTransId="{7D49B7D8-6D22-4EA6-B20C-9DA58090B074}"/>
    <dgm:cxn modelId="{76B80E12-187E-4DC6-85CF-63D0059AAA18}" type="presOf" srcId="{FE06858D-FA4B-42A1-978A-6CD6391DAAE1}" destId="{D80646D5-77B3-45A5-B5DF-49B4382C1603}" srcOrd="0" destOrd="0" presId="urn:microsoft.com/office/officeart/2005/8/layout/vList2"/>
    <dgm:cxn modelId="{E35E2B3C-CD61-4384-A5A5-0A41071ACBA4}" srcId="{E7FDF25B-EFDF-47DA-853B-42FBA7E61C42}" destId="{E5C69204-7A37-4D94-A0E3-C8E689B745DC}" srcOrd="2" destOrd="0" parTransId="{AD8DD445-AB2E-48FE-B7E3-96FCF23B3D86}" sibTransId="{BE7690DC-6D9C-494F-BF01-15C37B47CCE6}"/>
    <dgm:cxn modelId="{F8EBE9FC-AD66-4FD2-90D1-F5581D808958}" srcId="{E7FDF25B-EFDF-47DA-853B-42FBA7E61C42}" destId="{53F92378-AA0C-4CD6-8B45-6FA7999D496E}" srcOrd="3" destOrd="0" parTransId="{9BD97235-6612-4BA5-B873-27B68A6007F1}" sibTransId="{92AE6B6A-BA4E-4E89-8E59-B8BFA3658E94}"/>
    <dgm:cxn modelId="{53BD2D38-FDE1-4C21-A207-CC736FD902B6}" type="presOf" srcId="{D22C9F78-EF17-4785-9E7A-ADA955DF60B1}" destId="{642AA35D-376D-4034-A77B-A5A36F8481FE}" srcOrd="0" destOrd="0" presId="urn:microsoft.com/office/officeart/2005/8/layout/vList2"/>
    <dgm:cxn modelId="{2FD5D56A-1D56-44E0-A51E-E32F1BCBAE52}" type="presOf" srcId="{4C6293FC-A73B-4E59-A1CC-5C026DE6A8BA}" destId="{B6883F11-254E-4FC1-9FD3-34C825A6084E}" srcOrd="0" destOrd="0" presId="urn:microsoft.com/office/officeart/2005/8/layout/vList2"/>
    <dgm:cxn modelId="{082B9D92-B11C-4665-B384-9AE114BCAE18}" srcId="{E7FDF25B-EFDF-47DA-853B-42FBA7E61C42}" destId="{FE06858D-FA4B-42A1-978A-6CD6391DAAE1}" srcOrd="7" destOrd="0" parTransId="{A5120159-1872-427D-AAFE-F983416AD799}" sibTransId="{2B616271-5A07-4FA3-BB20-1F4D1C1F024D}"/>
    <dgm:cxn modelId="{C5877DCD-2D21-47E9-9380-1DCA9C58D600}" srcId="{E7FDF25B-EFDF-47DA-853B-42FBA7E61C42}" destId="{55097247-EF6E-488F-94B6-CDBE9FAABCDE}" srcOrd="8" destOrd="0" parTransId="{CD3C33D5-0868-4BE2-807A-2CFCBBD168C0}" sibTransId="{204C2342-EFDC-4BFC-81DF-A9D25B6348DB}"/>
    <dgm:cxn modelId="{81BC2F5A-9B88-4B8B-991C-79EEC704670A}" type="presParOf" srcId="{E85AFE5F-BA14-4F8A-87C1-7C36D6399F4F}" destId="{B6883F11-254E-4FC1-9FD3-34C825A6084E}" srcOrd="0" destOrd="0" presId="urn:microsoft.com/office/officeart/2005/8/layout/vList2"/>
    <dgm:cxn modelId="{976EAD8B-3ECF-40E2-BF8D-58BA459F9C77}" type="presParOf" srcId="{E85AFE5F-BA14-4F8A-87C1-7C36D6399F4F}" destId="{4BE45F39-C736-4D6E-859F-8810A0E5A066}" srcOrd="1" destOrd="0" presId="urn:microsoft.com/office/officeart/2005/8/layout/vList2"/>
    <dgm:cxn modelId="{84DFA373-65B9-4B07-B616-228E5894ABB9}" type="presParOf" srcId="{E85AFE5F-BA14-4F8A-87C1-7C36D6399F4F}" destId="{AB3DA1F3-2B87-4889-B7E3-2FD3935BF798}" srcOrd="2" destOrd="0" presId="urn:microsoft.com/office/officeart/2005/8/layout/vList2"/>
    <dgm:cxn modelId="{E5E98553-C0C0-4E57-96C0-7E0340169204}" type="presParOf" srcId="{E85AFE5F-BA14-4F8A-87C1-7C36D6399F4F}" destId="{7E549357-D358-4083-9C53-C27009B5ED28}" srcOrd="3" destOrd="0" presId="urn:microsoft.com/office/officeart/2005/8/layout/vList2"/>
    <dgm:cxn modelId="{D4387EC2-97A2-4783-BB78-A1D79E51D98F}" type="presParOf" srcId="{E85AFE5F-BA14-4F8A-87C1-7C36D6399F4F}" destId="{245B8240-7117-4052-B4FB-C1E3E6EB0AEE}" srcOrd="4" destOrd="0" presId="urn:microsoft.com/office/officeart/2005/8/layout/vList2"/>
    <dgm:cxn modelId="{7E96F2C0-9F5F-4F49-9708-4749E2A34466}" type="presParOf" srcId="{E85AFE5F-BA14-4F8A-87C1-7C36D6399F4F}" destId="{E6B2FD99-6F8B-4A16-BE80-EACAFE5CCD22}" srcOrd="5" destOrd="0" presId="urn:microsoft.com/office/officeart/2005/8/layout/vList2"/>
    <dgm:cxn modelId="{D1B0BE97-1236-4D42-8462-479EF2C06125}" type="presParOf" srcId="{E85AFE5F-BA14-4F8A-87C1-7C36D6399F4F}" destId="{115400BA-852A-4DA1-8E49-E1852F1253A7}" srcOrd="6" destOrd="0" presId="urn:microsoft.com/office/officeart/2005/8/layout/vList2"/>
    <dgm:cxn modelId="{361B0B75-7626-4A54-BFD6-0B0DCDD8EC91}" type="presParOf" srcId="{E85AFE5F-BA14-4F8A-87C1-7C36D6399F4F}" destId="{3970F8E5-3D53-4EAA-9BB7-CCCD6CC083DA}" srcOrd="7" destOrd="0" presId="urn:microsoft.com/office/officeart/2005/8/layout/vList2"/>
    <dgm:cxn modelId="{A826983E-0DCF-4DA6-90F5-D82A8F462F16}" type="presParOf" srcId="{E85AFE5F-BA14-4F8A-87C1-7C36D6399F4F}" destId="{7F8F55C2-2345-4B3D-BCE8-B887C92F63D3}" srcOrd="8" destOrd="0" presId="urn:microsoft.com/office/officeart/2005/8/layout/vList2"/>
    <dgm:cxn modelId="{B2F23317-2094-4C62-AFF5-928E4A0975A0}" type="presParOf" srcId="{E85AFE5F-BA14-4F8A-87C1-7C36D6399F4F}" destId="{71B972F7-0F5B-469D-9979-C9365BCC5460}" srcOrd="9" destOrd="0" presId="urn:microsoft.com/office/officeart/2005/8/layout/vList2"/>
    <dgm:cxn modelId="{179E03AD-64DE-4CE3-88AD-94F0ED6CB610}" type="presParOf" srcId="{E85AFE5F-BA14-4F8A-87C1-7C36D6399F4F}" destId="{146D7709-9DB3-4C3C-949F-D6B498CF851D}" srcOrd="10" destOrd="0" presId="urn:microsoft.com/office/officeart/2005/8/layout/vList2"/>
    <dgm:cxn modelId="{92A86516-6F89-4D6D-8D6C-EDD9055D53C1}" type="presParOf" srcId="{E85AFE5F-BA14-4F8A-87C1-7C36D6399F4F}" destId="{76B474C5-6502-4BD3-A70B-ADAC724B3969}" srcOrd="11" destOrd="0" presId="urn:microsoft.com/office/officeart/2005/8/layout/vList2"/>
    <dgm:cxn modelId="{EB78CB8B-5539-4279-882E-6B0ECA53BD6C}" type="presParOf" srcId="{E85AFE5F-BA14-4F8A-87C1-7C36D6399F4F}" destId="{642AA35D-376D-4034-A77B-A5A36F8481FE}" srcOrd="12" destOrd="0" presId="urn:microsoft.com/office/officeart/2005/8/layout/vList2"/>
    <dgm:cxn modelId="{FBA83242-F7B7-41D8-84FF-F9ECD4506451}" type="presParOf" srcId="{E85AFE5F-BA14-4F8A-87C1-7C36D6399F4F}" destId="{8C947241-0CFB-4F31-AFA5-2FBC8ACF104F}" srcOrd="13" destOrd="0" presId="urn:microsoft.com/office/officeart/2005/8/layout/vList2"/>
    <dgm:cxn modelId="{8CE3A585-8EAC-441F-8BF1-F12F9C966758}" type="presParOf" srcId="{E85AFE5F-BA14-4F8A-87C1-7C36D6399F4F}" destId="{D80646D5-77B3-45A5-B5DF-49B4382C1603}" srcOrd="14" destOrd="0" presId="urn:microsoft.com/office/officeart/2005/8/layout/vList2"/>
    <dgm:cxn modelId="{E975D34A-DF15-49EF-BE00-989968356C10}" type="presParOf" srcId="{E85AFE5F-BA14-4F8A-87C1-7C36D6399F4F}" destId="{CD8CBEFF-EDFD-45F7-A65D-502CAD0090A0}" srcOrd="15" destOrd="0" presId="urn:microsoft.com/office/officeart/2005/8/layout/vList2"/>
    <dgm:cxn modelId="{624086C0-444C-4D11-9651-C6E99205E56F}" type="presParOf" srcId="{E85AFE5F-BA14-4F8A-87C1-7C36D6399F4F}" destId="{FD9AE233-4345-45E7-B781-F4423A0930A1}" srcOrd="16" destOrd="0" presId="urn:microsoft.com/office/officeart/2005/8/layout/vList2"/>
    <dgm:cxn modelId="{17D90137-9F6C-4D29-A75C-965CD1B17CAF}" type="presParOf" srcId="{E85AFE5F-BA14-4F8A-87C1-7C36D6399F4F}" destId="{32AB261C-7BDC-4F49-8732-7BEF254CACF6}" srcOrd="17" destOrd="0" presId="urn:microsoft.com/office/officeart/2005/8/layout/vList2"/>
    <dgm:cxn modelId="{78B6A4E6-8421-447E-9F40-4963121544C7}" type="presParOf" srcId="{E85AFE5F-BA14-4F8A-87C1-7C36D6399F4F}" destId="{067CE418-97C8-4BB1-B45A-78DDBA99720B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BB0C39-92CD-4B5E-8B18-FADDBA768D41}" type="doc">
      <dgm:prSet loTypeId="urn:microsoft.com/office/officeart/2005/8/layout/hierarchy1" loCatId="Inbox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CC76A0F-11A2-4CEA-807F-F13E565D843A}">
      <dgm:prSet/>
      <dgm:spPr/>
      <dgm:t>
        <a:bodyPr/>
        <a:lstStyle/>
        <a:p>
          <a:r>
            <a:rPr lang="es-MX" dirty="0"/>
            <a:t>Rol fundamental para el éxito del programa</a:t>
          </a:r>
          <a:endParaRPr lang="en-US" dirty="0"/>
        </a:p>
      </dgm:t>
    </dgm:pt>
    <dgm:pt modelId="{AA62A588-C54E-46EA-A166-5C2BB719D401}" type="parTrans" cxnId="{6B093013-E655-4801-938E-4B0F725D5A4B}">
      <dgm:prSet/>
      <dgm:spPr/>
      <dgm:t>
        <a:bodyPr/>
        <a:lstStyle/>
        <a:p>
          <a:endParaRPr lang="en-US"/>
        </a:p>
      </dgm:t>
    </dgm:pt>
    <dgm:pt modelId="{A24D6DC2-08AB-480B-8C51-9931113409D8}" type="sibTrans" cxnId="{6B093013-E655-4801-938E-4B0F725D5A4B}">
      <dgm:prSet/>
      <dgm:spPr/>
      <dgm:t>
        <a:bodyPr/>
        <a:lstStyle/>
        <a:p>
          <a:endParaRPr lang="en-US"/>
        </a:p>
      </dgm:t>
    </dgm:pt>
    <dgm:pt modelId="{99E05133-E99E-4575-BCF7-2F3B72A05D16}">
      <dgm:prSet/>
      <dgm:spPr/>
      <dgm:t>
        <a:bodyPr/>
        <a:lstStyle/>
        <a:p>
          <a:r>
            <a:rPr lang="es-MX"/>
            <a:t>Debe agradarle trabajar con jóvenes</a:t>
          </a:r>
          <a:endParaRPr lang="en-US"/>
        </a:p>
      </dgm:t>
    </dgm:pt>
    <dgm:pt modelId="{83BEEF58-CD69-4EF1-98E7-66AFE56EB279}" type="parTrans" cxnId="{A66EC596-90F4-4B4C-BAF1-DEE754A0E4AC}">
      <dgm:prSet/>
      <dgm:spPr/>
      <dgm:t>
        <a:bodyPr/>
        <a:lstStyle/>
        <a:p>
          <a:endParaRPr lang="en-US"/>
        </a:p>
      </dgm:t>
    </dgm:pt>
    <dgm:pt modelId="{E7D09719-5ED6-4F3D-89F1-86876D9B4279}" type="sibTrans" cxnId="{A66EC596-90F4-4B4C-BAF1-DEE754A0E4AC}">
      <dgm:prSet/>
      <dgm:spPr/>
      <dgm:t>
        <a:bodyPr/>
        <a:lstStyle/>
        <a:p>
          <a:endParaRPr lang="en-US"/>
        </a:p>
      </dgm:t>
    </dgm:pt>
    <dgm:pt modelId="{5E6F6F97-0156-45E5-AB9E-0F17F5AAC627}">
      <dgm:prSet/>
      <dgm:spPr/>
      <dgm:t>
        <a:bodyPr/>
        <a:lstStyle/>
        <a:p>
          <a:r>
            <a:rPr lang="es-MX"/>
            <a:t>Estar preparados para Actuar en defensa del estudiate</a:t>
          </a:r>
          <a:endParaRPr lang="en-US"/>
        </a:p>
      </dgm:t>
    </dgm:pt>
    <dgm:pt modelId="{7608D954-0509-4F08-8F82-EBDEC88CC617}" type="parTrans" cxnId="{63D19061-247D-4425-A8C5-04AEAD84E1A0}">
      <dgm:prSet/>
      <dgm:spPr/>
      <dgm:t>
        <a:bodyPr/>
        <a:lstStyle/>
        <a:p>
          <a:endParaRPr lang="en-US"/>
        </a:p>
      </dgm:t>
    </dgm:pt>
    <dgm:pt modelId="{C3707485-4CE5-4C05-9A99-B7CF1FA525E2}" type="sibTrans" cxnId="{63D19061-247D-4425-A8C5-04AEAD84E1A0}">
      <dgm:prSet/>
      <dgm:spPr/>
      <dgm:t>
        <a:bodyPr/>
        <a:lstStyle/>
        <a:p>
          <a:endParaRPr lang="en-US"/>
        </a:p>
      </dgm:t>
    </dgm:pt>
    <dgm:pt modelId="{9D1798D3-E2C7-4F1A-87BC-0DAA4BA9EF95}">
      <dgm:prSet/>
      <dgm:spPr/>
      <dgm:t>
        <a:bodyPr/>
        <a:lstStyle/>
        <a:p>
          <a:r>
            <a:rPr lang="es-MX"/>
            <a:t>Misión es la persona enlace principal entre el estudiante y Rotary, facilita la adaptación </a:t>
          </a:r>
          <a:endParaRPr lang="en-US"/>
        </a:p>
      </dgm:t>
    </dgm:pt>
    <dgm:pt modelId="{5E1A0947-59CD-4C6F-8065-BAC9DC6CC51E}" type="parTrans" cxnId="{2B7F8D49-3549-4488-AE64-730D3B7AECAA}">
      <dgm:prSet/>
      <dgm:spPr/>
      <dgm:t>
        <a:bodyPr/>
        <a:lstStyle/>
        <a:p>
          <a:endParaRPr lang="en-US"/>
        </a:p>
      </dgm:t>
    </dgm:pt>
    <dgm:pt modelId="{7762451A-8E91-41AA-A3AA-25989B9B9320}" type="sibTrans" cxnId="{2B7F8D49-3549-4488-AE64-730D3B7AECAA}">
      <dgm:prSet/>
      <dgm:spPr/>
      <dgm:t>
        <a:bodyPr/>
        <a:lstStyle/>
        <a:p>
          <a:endParaRPr lang="en-US"/>
        </a:p>
      </dgm:t>
    </dgm:pt>
    <dgm:pt modelId="{3D7499B8-4EBB-4FD1-AF5A-5697C8263350}">
      <dgm:prSet/>
      <dgm:spPr/>
      <dgm:t>
        <a:bodyPr/>
        <a:lstStyle/>
        <a:p>
          <a:r>
            <a:rPr lang="es-MX"/>
            <a:t>No pueden ser miembros de la famiia anfitriona</a:t>
          </a:r>
          <a:endParaRPr lang="en-US"/>
        </a:p>
      </dgm:t>
    </dgm:pt>
    <dgm:pt modelId="{60EA524D-F033-4133-88C7-B10867AB7DEF}" type="parTrans" cxnId="{32EEC882-C695-438E-AD03-5EAB9E24E343}">
      <dgm:prSet/>
      <dgm:spPr/>
      <dgm:t>
        <a:bodyPr/>
        <a:lstStyle/>
        <a:p>
          <a:endParaRPr lang="en-US"/>
        </a:p>
      </dgm:t>
    </dgm:pt>
    <dgm:pt modelId="{A94E97EF-240C-4E89-B7F1-93A36D5A4FE0}" type="sibTrans" cxnId="{32EEC882-C695-438E-AD03-5EAB9E24E343}">
      <dgm:prSet/>
      <dgm:spPr/>
      <dgm:t>
        <a:bodyPr/>
        <a:lstStyle/>
        <a:p>
          <a:endParaRPr lang="en-US"/>
        </a:p>
      </dgm:t>
    </dgm:pt>
    <dgm:pt modelId="{8C14B569-CDAE-4160-B913-28D3FA8D06D4}" type="pres">
      <dgm:prSet presAssocID="{9FBB0C39-92CD-4B5E-8B18-FADDBA768D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275C556C-F91C-4B94-B0CB-939AF6231312}" type="pres">
      <dgm:prSet presAssocID="{6CC76A0F-11A2-4CEA-807F-F13E565D843A}" presName="hierRoot1" presStyleCnt="0"/>
      <dgm:spPr/>
    </dgm:pt>
    <dgm:pt modelId="{C51E0133-837D-4D0E-8FB8-4CD0A32E27DE}" type="pres">
      <dgm:prSet presAssocID="{6CC76A0F-11A2-4CEA-807F-F13E565D843A}" presName="composite" presStyleCnt="0"/>
      <dgm:spPr/>
    </dgm:pt>
    <dgm:pt modelId="{E5C88695-D11F-4CAB-9189-B2224356AC9B}" type="pres">
      <dgm:prSet presAssocID="{6CC76A0F-11A2-4CEA-807F-F13E565D843A}" presName="background" presStyleLbl="node0" presStyleIdx="0" presStyleCnt="5"/>
      <dgm:spPr/>
    </dgm:pt>
    <dgm:pt modelId="{57F26A53-6B1D-4F0F-BDA4-DBDA6E67012B}" type="pres">
      <dgm:prSet presAssocID="{6CC76A0F-11A2-4CEA-807F-F13E565D843A}" presName="text" presStyleLbl="fgAcc0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FF938D2-8CED-49D5-82C2-0E73DD5894E4}" type="pres">
      <dgm:prSet presAssocID="{6CC76A0F-11A2-4CEA-807F-F13E565D843A}" presName="hierChild2" presStyleCnt="0"/>
      <dgm:spPr/>
    </dgm:pt>
    <dgm:pt modelId="{800940ED-DAF5-4911-BFED-357A324F0B72}" type="pres">
      <dgm:prSet presAssocID="{99E05133-E99E-4575-BCF7-2F3B72A05D16}" presName="hierRoot1" presStyleCnt="0"/>
      <dgm:spPr/>
    </dgm:pt>
    <dgm:pt modelId="{88519274-675C-4B22-98EE-CAC53B174EBF}" type="pres">
      <dgm:prSet presAssocID="{99E05133-E99E-4575-BCF7-2F3B72A05D16}" presName="composite" presStyleCnt="0"/>
      <dgm:spPr/>
    </dgm:pt>
    <dgm:pt modelId="{525B2BCD-5797-4C76-9DBF-41441CF2EDEA}" type="pres">
      <dgm:prSet presAssocID="{99E05133-E99E-4575-BCF7-2F3B72A05D16}" presName="background" presStyleLbl="node0" presStyleIdx="1" presStyleCnt="5"/>
      <dgm:spPr/>
    </dgm:pt>
    <dgm:pt modelId="{9B245F7C-FB37-4A04-BC8C-929618283895}" type="pres">
      <dgm:prSet presAssocID="{99E05133-E99E-4575-BCF7-2F3B72A05D16}" presName="text" presStyleLbl="fgAcc0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B5B73B6-E4CB-41EC-93BB-0C30D32DAA37}" type="pres">
      <dgm:prSet presAssocID="{99E05133-E99E-4575-BCF7-2F3B72A05D16}" presName="hierChild2" presStyleCnt="0"/>
      <dgm:spPr/>
    </dgm:pt>
    <dgm:pt modelId="{ECBC9BEF-C5A6-47E7-B885-92B41ED23A4E}" type="pres">
      <dgm:prSet presAssocID="{5E6F6F97-0156-45E5-AB9E-0F17F5AAC627}" presName="hierRoot1" presStyleCnt="0"/>
      <dgm:spPr/>
    </dgm:pt>
    <dgm:pt modelId="{E90D9B69-9934-4F74-8ABD-8063EA4132B6}" type="pres">
      <dgm:prSet presAssocID="{5E6F6F97-0156-45E5-AB9E-0F17F5AAC627}" presName="composite" presStyleCnt="0"/>
      <dgm:spPr/>
    </dgm:pt>
    <dgm:pt modelId="{CED68472-DF9A-4344-B05C-C6A68A754824}" type="pres">
      <dgm:prSet presAssocID="{5E6F6F97-0156-45E5-AB9E-0F17F5AAC627}" presName="background" presStyleLbl="node0" presStyleIdx="2" presStyleCnt="5"/>
      <dgm:spPr/>
    </dgm:pt>
    <dgm:pt modelId="{8CFA0298-9208-4184-AE6D-5801FF398A5E}" type="pres">
      <dgm:prSet presAssocID="{5E6F6F97-0156-45E5-AB9E-0F17F5AAC627}" presName="text" presStyleLbl="fgAcc0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0BE945F-C73C-414D-9FD2-7F5712CCA8C5}" type="pres">
      <dgm:prSet presAssocID="{5E6F6F97-0156-45E5-AB9E-0F17F5AAC627}" presName="hierChild2" presStyleCnt="0"/>
      <dgm:spPr/>
    </dgm:pt>
    <dgm:pt modelId="{A295CC3B-E119-47C2-8644-1CFF36309E2F}" type="pres">
      <dgm:prSet presAssocID="{9D1798D3-E2C7-4F1A-87BC-0DAA4BA9EF95}" presName="hierRoot1" presStyleCnt="0"/>
      <dgm:spPr/>
    </dgm:pt>
    <dgm:pt modelId="{C7202C9D-F0ED-4893-8C1E-0F1F65B62FB1}" type="pres">
      <dgm:prSet presAssocID="{9D1798D3-E2C7-4F1A-87BC-0DAA4BA9EF95}" presName="composite" presStyleCnt="0"/>
      <dgm:spPr/>
    </dgm:pt>
    <dgm:pt modelId="{52F8121A-EEBF-49CD-8934-255947FC8BBA}" type="pres">
      <dgm:prSet presAssocID="{9D1798D3-E2C7-4F1A-87BC-0DAA4BA9EF95}" presName="background" presStyleLbl="node0" presStyleIdx="3" presStyleCnt="5"/>
      <dgm:spPr/>
    </dgm:pt>
    <dgm:pt modelId="{177BD968-380E-4E0C-B9E3-0D72B9639DB4}" type="pres">
      <dgm:prSet presAssocID="{9D1798D3-E2C7-4F1A-87BC-0DAA4BA9EF95}" presName="text" presStyleLbl="fgAcc0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FE27C32-960E-4FF7-8EE2-70425B49F81A}" type="pres">
      <dgm:prSet presAssocID="{9D1798D3-E2C7-4F1A-87BC-0DAA4BA9EF95}" presName="hierChild2" presStyleCnt="0"/>
      <dgm:spPr/>
    </dgm:pt>
    <dgm:pt modelId="{9AA0AE6C-3DC8-423F-B7B6-A513B7C58AD9}" type="pres">
      <dgm:prSet presAssocID="{3D7499B8-4EBB-4FD1-AF5A-5697C8263350}" presName="hierRoot1" presStyleCnt="0"/>
      <dgm:spPr/>
    </dgm:pt>
    <dgm:pt modelId="{A7D39839-97B9-4689-9E50-AC6464ACF24F}" type="pres">
      <dgm:prSet presAssocID="{3D7499B8-4EBB-4FD1-AF5A-5697C8263350}" presName="composite" presStyleCnt="0"/>
      <dgm:spPr/>
    </dgm:pt>
    <dgm:pt modelId="{FCA9F07F-14EE-44F8-8F1A-8C2E8340EC92}" type="pres">
      <dgm:prSet presAssocID="{3D7499B8-4EBB-4FD1-AF5A-5697C8263350}" presName="background" presStyleLbl="node0" presStyleIdx="4" presStyleCnt="5"/>
      <dgm:spPr/>
    </dgm:pt>
    <dgm:pt modelId="{99DF5192-5A8C-4C68-AC11-0411BA8EAF8F}" type="pres">
      <dgm:prSet presAssocID="{3D7499B8-4EBB-4FD1-AF5A-5697C8263350}" presName="text" presStyleLbl="fgAcc0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46BA82-F845-42A4-82BB-1C33F6F1DC37}" type="pres">
      <dgm:prSet presAssocID="{3D7499B8-4EBB-4FD1-AF5A-5697C8263350}" presName="hierChild2" presStyleCnt="0"/>
      <dgm:spPr/>
    </dgm:pt>
  </dgm:ptLst>
  <dgm:cxnLst>
    <dgm:cxn modelId="{AEB77C5D-938D-4D96-8EE2-3A2F30B15377}" type="presOf" srcId="{9FBB0C39-92CD-4B5E-8B18-FADDBA768D41}" destId="{8C14B569-CDAE-4160-B913-28D3FA8D06D4}" srcOrd="0" destOrd="0" presId="urn:microsoft.com/office/officeart/2005/8/layout/hierarchy1"/>
    <dgm:cxn modelId="{DC5924E8-DF78-48DC-80FA-0562B155F9C8}" type="presOf" srcId="{6CC76A0F-11A2-4CEA-807F-F13E565D843A}" destId="{57F26A53-6B1D-4F0F-BDA4-DBDA6E67012B}" srcOrd="0" destOrd="0" presId="urn:microsoft.com/office/officeart/2005/8/layout/hierarchy1"/>
    <dgm:cxn modelId="{6B093013-E655-4801-938E-4B0F725D5A4B}" srcId="{9FBB0C39-92CD-4B5E-8B18-FADDBA768D41}" destId="{6CC76A0F-11A2-4CEA-807F-F13E565D843A}" srcOrd="0" destOrd="0" parTransId="{AA62A588-C54E-46EA-A166-5C2BB719D401}" sibTransId="{A24D6DC2-08AB-480B-8C51-9931113409D8}"/>
    <dgm:cxn modelId="{1CE9FB66-3190-402E-9EAC-09EF55C70BA8}" type="presOf" srcId="{99E05133-E99E-4575-BCF7-2F3B72A05D16}" destId="{9B245F7C-FB37-4A04-BC8C-929618283895}" srcOrd="0" destOrd="0" presId="urn:microsoft.com/office/officeart/2005/8/layout/hierarchy1"/>
    <dgm:cxn modelId="{32EEC882-C695-438E-AD03-5EAB9E24E343}" srcId="{9FBB0C39-92CD-4B5E-8B18-FADDBA768D41}" destId="{3D7499B8-4EBB-4FD1-AF5A-5697C8263350}" srcOrd="4" destOrd="0" parTransId="{60EA524D-F033-4133-88C7-B10867AB7DEF}" sibTransId="{A94E97EF-240C-4E89-B7F1-93A36D5A4FE0}"/>
    <dgm:cxn modelId="{63D19061-247D-4425-A8C5-04AEAD84E1A0}" srcId="{9FBB0C39-92CD-4B5E-8B18-FADDBA768D41}" destId="{5E6F6F97-0156-45E5-AB9E-0F17F5AAC627}" srcOrd="2" destOrd="0" parTransId="{7608D954-0509-4F08-8F82-EBDEC88CC617}" sibTransId="{C3707485-4CE5-4C05-9A99-B7CF1FA525E2}"/>
    <dgm:cxn modelId="{83CD4B67-AB10-4336-985E-A070D2D70D18}" type="presOf" srcId="{5E6F6F97-0156-45E5-AB9E-0F17F5AAC627}" destId="{8CFA0298-9208-4184-AE6D-5801FF398A5E}" srcOrd="0" destOrd="0" presId="urn:microsoft.com/office/officeart/2005/8/layout/hierarchy1"/>
    <dgm:cxn modelId="{A66EC596-90F4-4B4C-BAF1-DEE754A0E4AC}" srcId="{9FBB0C39-92CD-4B5E-8B18-FADDBA768D41}" destId="{99E05133-E99E-4575-BCF7-2F3B72A05D16}" srcOrd="1" destOrd="0" parTransId="{83BEEF58-CD69-4EF1-98E7-66AFE56EB279}" sibTransId="{E7D09719-5ED6-4F3D-89F1-86876D9B4279}"/>
    <dgm:cxn modelId="{98AD63EF-9491-4B3F-86F6-237FC527E68F}" type="presOf" srcId="{3D7499B8-4EBB-4FD1-AF5A-5697C8263350}" destId="{99DF5192-5A8C-4C68-AC11-0411BA8EAF8F}" srcOrd="0" destOrd="0" presId="urn:microsoft.com/office/officeart/2005/8/layout/hierarchy1"/>
    <dgm:cxn modelId="{344E968C-0288-4083-B326-00BF994D80AC}" type="presOf" srcId="{9D1798D3-E2C7-4F1A-87BC-0DAA4BA9EF95}" destId="{177BD968-380E-4E0C-B9E3-0D72B9639DB4}" srcOrd="0" destOrd="0" presId="urn:microsoft.com/office/officeart/2005/8/layout/hierarchy1"/>
    <dgm:cxn modelId="{2B7F8D49-3549-4488-AE64-730D3B7AECAA}" srcId="{9FBB0C39-92CD-4B5E-8B18-FADDBA768D41}" destId="{9D1798D3-E2C7-4F1A-87BC-0DAA4BA9EF95}" srcOrd="3" destOrd="0" parTransId="{5E1A0947-59CD-4C6F-8065-BAC9DC6CC51E}" sibTransId="{7762451A-8E91-41AA-A3AA-25989B9B9320}"/>
    <dgm:cxn modelId="{3B3DA2B6-F356-4D62-8787-1C1C7DEF1BF0}" type="presParOf" srcId="{8C14B569-CDAE-4160-B913-28D3FA8D06D4}" destId="{275C556C-F91C-4B94-B0CB-939AF6231312}" srcOrd="0" destOrd="0" presId="urn:microsoft.com/office/officeart/2005/8/layout/hierarchy1"/>
    <dgm:cxn modelId="{CD22AEE3-7ED9-4C45-B1B0-B0531EC6185B}" type="presParOf" srcId="{275C556C-F91C-4B94-B0CB-939AF6231312}" destId="{C51E0133-837D-4D0E-8FB8-4CD0A32E27DE}" srcOrd="0" destOrd="0" presId="urn:microsoft.com/office/officeart/2005/8/layout/hierarchy1"/>
    <dgm:cxn modelId="{82E2B253-079A-4C86-AE8D-17F426C0AC26}" type="presParOf" srcId="{C51E0133-837D-4D0E-8FB8-4CD0A32E27DE}" destId="{E5C88695-D11F-4CAB-9189-B2224356AC9B}" srcOrd="0" destOrd="0" presId="urn:microsoft.com/office/officeart/2005/8/layout/hierarchy1"/>
    <dgm:cxn modelId="{85DBD560-D3C2-426B-9C3C-DE3542F9B0D9}" type="presParOf" srcId="{C51E0133-837D-4D0E-8FB8-4CD0A32E27DE}" destId="{57F26A53-6B1D-4F0F-BDA4-DBDA6E67012B}" srcOrd="1" destOrd="0" presId="urn:microsoft.com/office/officeart/2005/8/layout/hierarchy1"/>
    <dgm:cxn modelId="{F045BE52-BD95-4667-8AC1-41B5C4DD3C54}" type="presParOf" srcId="{275C556C-F91C-4B94-B0CB-939AF6231312}" destId="{9FF938D2-8CED-49D5-82C2-0E73DD5894E4}" srcOrd="1" destOrd="0" presId="urn:microsoft.com/office/officeart/2005/8/layout/hierarchy1"/>
    <dgm:cxn modelId="{4D77DD33-6E63-45C9-AF2A-21619F0BAD2F}" type="presParOf" srcId="{8C14B569-CDAE-4160-B913-28D3FA8D06D4}" destId="{800940ED-DAF5-4911-BFED-357A324F0B72}" srcOrd="1" destOrd="0" presId="urn:microsoft.com/office/officeart/2005/8/layout/hierarchy1"/>
    <dgm:cxn modelId="{0461F219-5275-4641-A047-4DB244A3C1AA}" type="presParOf" srcId="{800940ED-DAF5-4911-BFED-357A324F0B72}" destId="{88519274-675C-4B22-98EE-CAC53B174EBF}" srcOrd="0" destOrd="0" presId="urn:microsoft.com/office/officeart/2005/8/layout/hierarchy1"/>
    <dgm:cxn modelId="{241AE263-3A4D-45E6-AC84-B00E16EAC29F}" type="presParOf" srcId="{88519274-675C-4B22-98EE-CAC53B174EBF}" destId="{525B2BCD-5797-4C76-9DBF-41441CF2EDEA}" srcOrd="0" destOrd="0" presId="urn:microsoft.com/office/officeart/2005/8/layout/hierarchy1"/>
    <dgm:cxn modelId="{34584B32-F110-4073-BADE-8343704E684B}" type="presParOf" srcId="{88519274-675C-4B22-98EE-CAC53B174EBF}" destId="{9B245F7C-FB37-4A04-BC8C-929618283895}" srcOrd="1" destOrd="0" presId="urn:microsoft.com/office/officeart/2005/8/layout/hierarchy1"/>
    <dgm:cxn modelId="{4175D2B2-E417-4F31-BB78-92A34877C4C6}" type="presParOf" srcId="{800940ED-DAF5-4911-BFED-357A324F0B72}" destId="{CB5B73B6-E4CB-41EC-93BB-0C30D32DAA37}" srcOrd="1" destOrd="0" presId="urn:microsoft.com/office/officeart/2005/8/layout/hierarchy1"/>
    <dgm:cxn modelId="{4082D1C2-8747-4183-8E4B-D5D6FB63030B}" type="presParOf" srcId="{8C14B569-CDAE-4160-B913-28D3FA8D06D4}" destId="{ECBC9BEF-C5A6-47E7-B885-92B41ED23A4E}" srcOrd="2" destOrd="0" presId="urn:microsoft.com/office/officeart/2005/8/layout/hierarchy1"/>
    <dgm:cxn modelId="{8CAD1524-3BD1-4DDE-B290-19E8C95BE260}" type="presParOf" srcId="{ECBC9BEF-C5A6-47E7-B885-92B41ED23A4E}" destId="{E90D9B69-9934-4F74-8ABD-8063EA4132B6}" srcOrd="0" destOrd="0" presId="urn:microsoft.com/office/officeart/2005/8/layout/hierarchy1"/>
    <dgm:cxn modelId="{47855BE4-E6FE-4CCC-9204-342F07D3DF6E}" type="presParOf" srcId="{E90D9B69-9934-4F74-8ABD-8063EA4132B6}" destId="{CED68472-DF9A-4344-B05C-C6A68A754824}" srcOrd="0" destOrd="0" presId="urn:microsoft.com/office/officeart/2005/8/layout/hierarchy1"/>
    <dgm:cxn modelId="{6E28E4AE-06BB-4BD4-AC00-CCE2004B0F0F}" type="presParOf" srcId="{E90D9B69-9934-4F74-8ABD-8063EA4132B6}" destId="{8CFA0298-9208-4184-AE6D-5801FF398A5E}" srcOrd="1" destOrd="0" presId="urn:microsoft.com/office/officeart/2005/8/layout/hierarchy1"/>
    <dgm:cxn modelId="{7A92FEE3-644D-4BE3-9E80-73E80F864375}" type="presParOf" srcId="{ECBC9BEF-C5A6-47E7-B885-92B41ED23A4E}" destId="{F0BE945F-C73C-414D-9FD2-7F5712CCA8C5}" srcOrd="1" destOrd="0" presId="urn:microsoft.com/office/officeart/2005/8/layout/hierarchy1"/>
    <dgm:cxn modelId="{114FC440-2C26-4139-B8DF-2F4D239BE5BA}" type="presParOf" srcId="{8C14B569-CDAE-4160-B913-28D3FA8D06D4}" destId="{A295CC3B-E119-47C2-8644-1CFF36309E2F}" srcOrd="3" destOrd="0" presId="urn:microsoft.com/office/officeart/2005/8/layout/hierarchy1"/>
    <dgm:cxn modelId="{5F311D96-3557-47C4-9BAB-F0581757E1F2}" type="presParOf" srcId="{A295CC3B-E119-47C2-8644-1CFF36309E2F}" destId="{C7202C9D-F0ED-4893-8C1E-0F1F65B62FB1}" srcOrd="0" destOrd="0" presId="urn:microsoft.com/office/officeart/2005/8/layout/hierarchy1"/>
    <dgm:cxn modelId="{5978B76A-D23B-40CC-A36E-CD2C06F2FF9A}" type="presParOf" srcId="{C7202C9D-F0ED-4893-8C1E-0F1F65B62FB1}" destId="{52F8121A-EEBF-49CD-8934-255947FC8BBA}" srcOrd="0" destOrd="0" presId="urn:microsoft.com/office/officeart/2005/8/layout/hierarchy1"/>
    <dgm:cxn modelId="{731BE8C0-93CB-49EA-B3B2-453B91F3016A}" type="presParOf" srcId="{C7202C9D-F0ED-4893-8C1E-0F1F65B62FB1}" destId="{177BD968-380E-4E0C-B9E3-0D72B9639DB4}" srcOrd="1" destOrd="0" presId="urn:microsoft.com/office/officeart/2005/8/layout/hierarchy1"/>
    <dgm:cxn modelId="{61D4F24F-8D31-4B2E-BCFF-84483A7CCF6A}" type="presParOf" srcId="{A295CC3B-E119-47C2-8644-1CFF36309E2F}" destId="{3FE27C32-960E-4FF7-8EE2-70425B49F81A}" srcOrd="1" destOrd="0" presId="urn:microsoft.com/office/officeart/2005/8/layout/hierarchy1"/>
    <dgm:cxn modelId="{FC06939F-F3A1-43A7-9F9B-195CD29CA8DF}" type="presParOf" srcId="{8C14B569-CDAE-4160-B913-28D3FA8D06D4}" destId="{9AA0AE6C-3DC8-423F-B7B6-A513B7C58AD9}" srcOrd="4" destOrd="0" presId="urn:microsoft.com/office/officeart/2005/8/layout/hierarchy1"/>
    <dgm:cxn modelId="{E1BAF41C-236F-432C-82D0-02D6CED735A1}" type="presParOf" srcId="{9AA0AE6C-3DC8-423F-B7B6-A513B7C58AD9}" destId="{A7D39839-97B9-4689-9E50-AC6464ACF24F}" srcOrd="0" destOrd="0" presId="urn:microsoft.com/office/officeart/2005/8/layout/hierarchy1"/>
    <dgm:cxn modelId="{48369232-24B4-4441-8F32-53B9558998C2}" type="presParOf" srcId="{A7D39839-97B9-4689-9E50-AC6464ACF24F}" destId="{FCA9F07F-14EE-44F8-8F1A-8C2E8340EC92}" srcOrd="0" destOrd="0" presId="urn:microsoft.com/office/officeart/2005/8/layout/hierarchy1"/>
    <dgm:cxn modelId="{9F1AFCFF-31D5-4C36-9B43-E7E537E9A062}" type="presParOf" srcId="{A7D39839-97B9-4689-9E50-AC6464ACF24F}" destId="{99DF5192-5A8C-4C68-AC11-0411BA8EAF8F}" srcOrd="1" destOrd="0" presId="urn:microsoft.com/office/officeart/2005/8/layout/hierarchy1"/>
    <dgm:cxn modelId="{978C287F-E9FF-49ED-ABF0-BE826360BBD1}" type="presParOf" srcId="{9AA0AE6C-3DC8-423F-B7B6-A513B7C58AD9}" destId="{3D46BA82-F845-42A4-82BB-1C33F6F1DC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CC7D14-07A2-4F86-B0FC-C8F77A7C6520}" type="doc">
      <dgm:prSet loTypeId="urn:microsoft.com/office/officeart/2008/layout/LinedList" loCatId="Inbo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CCD2BEA-B9CC-469A-A8E6-C7C1D2327F58}">
      <dgm:prSet/>
      <dgm:spPr/>
      <dgm:t>
        <a:bodyPr/>
        <a:lstStyle/>
        <a:p>
          <a:pPr algn="just"/>
          <a:r>
            <a:rPr lang="es-MX" dirty="0"/>
            <a:t>Comunicarse con </a:t>
          </a:r>
          <a:r>
            <a:rPr lang="es-MX" dirty="0" smtClean="0"/>
            <a:t>el </a:t>
          </a:r>
          <a:r>
            <a:rPr lang="es-MX" dirty="0"/>
            <a:t>estudiante a su llegada e informarle sobre las expectativas del club y del Distrito, mantener el contacto.</a:t>
          </a:r>
          <a:endParaRPr lang="en-US" dirty="0"/>
        </a:p>
      </dgm:t>
    </dgm:pt>
    <dgm:pt modelId="{07DB2C8E-41DC-4C57-AC7F-3F7B9C77E63C}" type="parTrans" cxnId="{C49929BE-C091-455B-9B0C-CDF4999B7807}">
      <dgm:prSet/>
      <dgm:spPr/>
      <dgm:t>
        <a:bodyPr/>
        <a:lstStyle/>
        <a:p>
          <a:endParaRPr lang="en-US"/>
        </a:p>
      </dgm:t>
    </dgm:pt>
    <dgm:pt modelId="{9D9D2BD8-F05A-430B-90C6-DFF820ABBA22}" type="sibTrans" cxnId="{C49929BE-C091-455B-9B0C-CDF4999B7807}">
      <dgm:prSet/>
      <dgm:spPr/>
      <dgm:t>
        <a:bodyPr/>
        <a:lstStyle/>
        <a:p>
          <a:endParaRPr lang="en-US"/>
        </a:p>
      </dgm:t>
    </dgm:pt>
    <dgm:pt modelId="{09517C67-7B8B-4990-BD15-A798A78D3567}">
      <dgm:prSet/>
      <dgm:spPr/>
      <dgm:t>
        <a:bodyPr/>
        <a:lstStyle/>
        <a:p>
          <a:pPr algn="just"/>
          <a:r>
            <a:rPr lang="es-MX" dirty="0"/>
            <a:t>Ayudar al estudiante a adaptarse a la cultura y el idioma</a:t>
          </a:r>
          <a:endParaRPr lang="en-US" dirty="0"/>
        </a:p>
      </dgm:t>
    </dgm:pt>
    <dgm:pt modelId="{02F1B8DA-5E00-43D9-A873-E018FDC63390}" type="parTrans" cxnId="{9899D955-A2BB-400E-8899-CCD48C479A8A}">
      <dgm:prSet/>
      <dgm:spPr/>
      <dgm:t>
        <a:bodyPr/>
        <a:lstStyle/>
        <a:p>
          <a:endParaRPr lang="en-US"/>
        </a:p>
      </dgm:t>
    </dgm:pt>
    <dgm:pt modelId="{189104F6-4385-4BA8-9355-A7F2B8226F67}" type="sibTrans" cxnId="{9899D955-A2BB-400E-8899-CCD48C479A8A}">
      <dgm:prSet/>
      <dgm:spPr/>
      <dgm:t>
        <a:bodyPr/>
        <a:lstStyle/>
        <a:p>
          <a:endParaRPr lang="en-US"/>
        </a:p>
      </dgm:t>
    </dgm:pt>
    <dgm:pt modelId="{101AF631-8D94-4993-A633-B3C7FB6B105F}">
      <dgm:prSet/>
      <dgm:spPr/>
      <dgm:t>
        <a:bodyPr/>
        <a:lstStyle/>
        <a:p>
          <a:r>
            <a:rPr lang="es-MX" dirty="0"/>
            <a:t>Colaboración con </a:t>
          </a:r>
          <a:r>
            <a:rPr lang="es-MX" dirty="0" smtClean="0"/>
            <a:t>la </a:t>
          </a:r>
          <a:r>
            <a:rPr lang="es-MX" dirty="0"/>
            <a:t>escuela</a:t>
          </a:r>
          <a:endParaRPr lang="en-US" dirty="0"/>
        </a:p>
      </dgm:t>
    </dgm:pt>
    <dgm:pt modelId="{943852F8-C92B-471A-9133-0F9768433557}" type="parTrans" cxnId="{B6DA363D-9175-4CDC-8F50-492C27210EC8}">
      <dgm:prSet/>
      <dgm:spPr/>
      <dgm:t>
        <a:bodyPr/>
        <a:lstStyle/>
        <a:p>
          <a:endParaRPr lang="en-US"/>
        </a:p>
      </dgm:t>
    </dgm:pt>
    <dgm:pt modelId="{C0C1AA2E-A7E0-4871-9CA8-E11DF36FC01A}" type="sibTrans" cxnId="{B6DA363D-9175-4CDC-8F50-492C27210EC8}">
      <dgm:prSet/>
      <dgm:spPr/>
      <dgm:t>
        <a:bodyPr/>
        <a:lstStyle/>
        <a:p>
          <a:endParaRPr lang="en-US"/>
        </a:p>
      </dgm:t>
    </dgm:pt>
    <dgm:pt modelId="{2EC9F459-8AF3-45A1-AA55-1D1E2510C81B}">
      <dgm:prSet/>
      <dgm:spPr/>
      <dgm:t>
        <a:bodyPr/>
        <a:lstStyle/>
        <a:p>
          <a:pPr algn="just"/>
          <a:r>
            <a:rPr lang="es-MX" dirty="0"/>
            <a:t>Información respecto a la prevención del acoso y abuso, y crear ambiente receptivo</a:t>
          </a:r>
          <a:endParaRPr lang="en-US" dirty="0"/>
        </a:p>
      </dgm:t>
    </dgm:pt>
    <dgm:pt modelId="{094B9AF6-B79E-4C70-9257-C780133F6FE3}" type="parTrans" cxnId="{9B8FDE9A-A3C1-4F4F-9747-040CF9201E59}">
      <dgm:prSet/>
      <dgm:spPr/>
      <dgm:t>
        <a:bodyPr/>
        <a:lstStyle/>
        <a:p>
          <a:endParaRPr lang="en-US"/>
        </a:p>
      </dgm:t>
    </dgm:pt>
    <dgm:pt modelId="{326B75D7-8815-4116-A7D0-A37352637814}" type="sibTrans" cxnId="{9B8FDE9A-A3C1-4F4F-9747-040CF9201E59}">
      <dgm:prSet/>
      <dgm:spPr/>
      <dgm:t>
        <a:bodyPr/>
        <a:lstStyle/>
        <a:p>
          <a:endParaRPr lang="en-US"/>
        </a:p>
      </dgm:t>
    </dgm:pt>
    <dgm:pt modelId="{66C5BF15-C98B-4DA2-B47A-AEFDC5C2E6CF}">
      <dgm:prSet/>
      <dgm:spPr/>
      <dgm:t>
        <a:bodyPr/>
        <a:lstStyle/>
        <a:p>
          <a:r>
            <a:rPr lang="es-MX"/>
            <a:t>Actuar en defensa del estudiante.</a:t>
          </a:r>
          <a:endParaRPr lang="en-US"/>
        </a:p>
      </dgm:t>
    </dgm:pt>
    <dgm:pt modelId="{48990B72-01DD-4324-850D-B6C90D3718CB}" type="parTrans" cxnId="{5A067D73-0303-465F-9380-B30DFFC09C56}">
      <dgm:prSet/>
      <dgm:spPr/>
      <dgm:t>
        <a:bodyPr/>
        <a:lstStyle/>
        <a:p>
          <a:endParaRPr lang="en-US"/>
        </a:p>
      </dgm:t>
    </dgm:pt>
    <dgm:pt modelId="{10B7CCF6-5ABA-48F9-BC7F-7A158ECCC2D7}" type="sibTrans" cxnId="{5A067D73-0303-465F-9380-B30DFFC09C56}">
      <dgm:prSet/>
      <dgm:spPr/>
      <dgm:t>
        <a:bodyPr/>
        <a:lstStyle/>
        <a:p>
          <a:endParaRPr lang="en-US"/>
        </a:p>
      </dgm:t>
    </dgm:pt>
    <dgm:pt modelId="{A1900AF0-E854-4FAD-8556-38E10D551658}" type="pres">
      <dgm:prSet presAssocID="{CCCC7D14-07A2-4F86-B0FC-C8F77A7C652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9293030-B290-4CE2-AB49-2ECE57707CF4}" type="pres">
      <dgm:prSet presAssocID="{ECCD2BEA-B9CC-469A-A8E6-C7C1D2327F58}" presName="thickLine" presStyleLbl="alignNode1" presStyleIdx="0" presStyleCnt="5"/>
      <dgm:spPr/>
    </dgm:pt>
    <dgm:pt modelId="{3405E59F-D677-4A2B-8FD8-0BE57A88463D}" type="pres">
      <dgm:prSet presAssocID="{ECCD2BEA-B9CC-469A-A8E6-C7C1D2327F58}" presName="horz1" presStyleCnt="0"/>
      <dgm:spPr/>
    </dgm:pt>
    <dgm:pt modelId="{79E8F1F0-44D4-4BD8-9B8D-B632501EE064}" type="pres">
      <dgm:prSet presAssocID="{ECCD2BEA-B9CC-469A-A8E6-C7C1D2327F58}" presName="tx1" presStyleLbl="revTx" presStyleIdx="0" presStyleCnt="5"/>
      <dgm:spPr/>
      <dgm:t>
        <a:bodyPr/>
        <a:lstStyle/>
        <a:p>
          <a:endParaRPr lang="es-ES"/>
        </a:p>
      </dgm:t>
    </dgm:pt>
    <dgm:pt modelId="{FBE56936-D539-4AA7-8102-B9825734E577}" type="pres">
      <dgm:prSet presAssocID="{ECCD2BEA-B9CC-469A-A8E6-C7C1D2327F58}" presName="vert1" presStyleCnt="0"/>
      <dgm:spPr/>
    </dgm:pt>
    <dgm:pt modelId="{E9269CA1-5CD2-49AE-9C5F-57DB9DE345E0}" type="pres">
      <dgm:prSet presAssocID="{09517C67-7B8B-4990-BD15-A798A78D3567}" presName="thickLine" presStyleLbl="alignNode1" presStyleIdx="1" presStyleCnt="5"/>
      <dgm:spPr/>
    </dgm:pt>
    <dgm:pt modelId="{36AED514-6517-42B6-8468-8C1CDC6359B8}" type="pres">
      <dgm:prSet presAssocID="{09517C67-7B8B-4990-BD15-A798A78D3567}" presName="horz1" presStyleCnt="0"/>
      <dgm:spPr/>
    </dgm:pt>
    <dgm:pt modelId="{C904CEC8-BBD1-48EF-856D-88C9F607015E}" type="pres">
      <dgm:prSet presAssocID="{09517C67-7B8B-4990-BD15-A798A78D3567}" presName="tx1" presStyleLbl="revTx" presStyleIdx="1" presStyleCnt="5"/>
      <dgm:spPr/>
      <dgm:t>
        <a:bodyPr/>
        <a:lstStyle/>
        <a:p>
          <a:endParaRPr lang="es-ES"/>
        </a:p>
      </dgm:t>
    </dgm:pt>
    <dgm:pt modelId="{CA409AF5-970F-445F-87FA-AB556D92A656}" type="pres">
      <dgm:prSet presAssocID="{09517C67-7B8B-4990-BD15-A798A78D3567}" presName="vert1" presStyleCnt="0"/>
      <dgm:spPr/>
    </dgm:pt>
    <dgm:pt modelId="{519A5C5A-225E-4AD7-A400-1606B49811D0}" type="pres">
      <dgm:prSet presAssocID="{101AF631-8D94-4993-A633-B3C7FB6B105F}" presName="thickLine" presStyleLbl="alignNode1" presStyleIdx="2" presStyleCnt="5"/>
      <dgm:spPr/>
    </dgm:pt>
    <dgm:pt modelId="{9FEA82ED-18D2-42E4-9E3C-0907F349CD9D}" type="pres">
      <dgm:prSet presAssocID="{101AF631-8D94-4993-A633-B3C7FB6B105F}" presName="horz1" presStyleCnt="0"/>
      <dgm:spPr/>
    </dgm:pt>
    <dgm:pt modelId="{983FAD0A-E4F0-4AB4-82EA-7250DD164D68}" type="pres">
      <dgm:prSet presAssocID="{101AF631-8D94-4993-A633-B3C7FB6B105F}" presName="tx1" presStyleLbl="revTx" presStyleIdx="2" presStyleCnt="5"/>
      <dgm:spPr/>
      <dgm:t>
        <a:bodyPr/>
        <a:lstStyle/>
        <a:p>
          <a:endParaRPr lang="es-ES"/>
        </a:p>
      </dgm:t>
    </dgm:pt>
    <dgm:pt modelId="{01F35BE6-1EC1-4B8E-A0D0-D470028249C9}" type="pres">
      <dgm:prSet presAssocID="{101AF631-8D94-4993-A633-B3C7FB6B105F}" presName="vert1" presStyleCnt="0"/>
      <dgm:spPr/>
    </dgm:pt>
    <dgm:pt modelId="{2C7C9A06-6DC8-4A8B-9369-FC7C586B84E1}" type="pres">
      <dgm:prSet presAssocID="{2EC9F459-8AF3-45A1-AA55-1D1E2510C81B}" presName="thickLine" presStyleLbl="alignNode1" presStyleIdx="3" presStyleCnt="5"/>
      <dgm:spPr/>
    </dgm:pt>
    <dgm:pt modelId="{9D0C94E2-7601-4CE9-90BA-9E5E7B224E25}" type="pres">
      <dgm:prSet presAssocID="{2EC9F459-8AF3-45A1-AA55-1D1E2510C81B}" presName="horz1" presStyleCnt="0"/>
      <dgm:spPr/>
    </dgm:pt>
    <dgm:pt modelId="{B48CEA5A-CC9F-4E71-8DFA-A10AC7CB29E6}" type="pres">
      <dgm:prSet presAssocID="{2EC9F459-8AF3-45A1-AA55-1D1E2510C81B}" presName="tx1" presStyleLbl="revTx" presStyleIdx="3" presStyleCnt="5"/>
      <dgm:spPr/>
      <dgm:t>
        <a:bodyPr/>
        <a:lstStyle/>
        <a:p>
          <a:endParaRPr lang="es-ES"/>
        </a:p>
      </dgm:t>
    </dgm:pt>
    <dgm:pt modelId="{9ED7DCB5-0D56-4330-9F9D-6B22B4904BE2}" type="pres">
      <dgm:prSet presAssocID="{2EC9F459-8AF3-45A1-AA55-1D1E2510C81B}" presName="vert1" presStyleCnt="0"/>
      <dgm:spPr/>
    </dgm:pt>
    <dgm:pt modelId="{58DFB7B3-2BC0-4842-A8E0-8144C890E771}" type="pres">
      <dgm:prSet presAssocID="{66C5BF15-C98B-4DA2-B47A-AEFDC5C2E6CF}" presName="thickLine" presStyleLbl="alignNode1" presStyleIdx="4" presStyleCnt="5"/>
      <dgm:spPr/>
    </dgm:pt>
    <dgm:pt modelId="{4E073C61-676C-4FB9-8FD5-FE3AAB882F7C}" type="pres">
      <dgm:prSet presAssocID="{66C5BF15-C98B-4DA2-B47A-AEFDC5C2E6CF}" presName="horz1" presStyleCnt="0"/>
      <dgm:spPr/>
    </dgm:pt>
    <dgm:pt modelId="{0E0F4A71-181F-449E-915F-DAA0849B2641}" type="pres">
      <dgm:prSet presAssocID="{66C5BF15-C98B-4DA2-B47A-AEFDC5C2E6CF}" presName="tx1" presStyleLbl="revTx" presStyleIdx="4" presStyleCnt="5"/>
      <dgm:spPr/>
      <dgm:t>
        <a:bodyPr/>
        <a:lstStyle/>
        <a:p>
          <a:endParaRPr lang="es-ES"/>
        </a:p>
      </dgm:t>
    </dgm:pt>
    <dgm:pt modelId="{0C841B52-83A2-4DB0-8830-8B5941F72EBB}" type="pres">
      <dgm:prSet presAssocID="{66C5BF15-C98B-4DA2-B47A-AEFDC5C2E6CF}" presName="vert1" presStyleCnt="0"/>
      <dgm:spPr/>
    </dgm:pt>
  </dgm:ptLst>
  <dgm:cxnLst>
    <dgm:cxn modelId="{C0C0B9EC-3947-4178-BF7A-5A8E6F6742EC}" type="presOf" srcId="{101AF631-8D94-4993-A633-B3C7FB6B105F}" destId="{983FAD0A-E4F0-4AB4-82EA-7250DD164D68}" srcOrd="0" destOrd="0" presId="urn:microsoft.com/office/officeart/2008/layout/LinedList"/>
    <dgm:cxn modelId="{98F63A0C-9984-46E8-B7D2-9A1F0BB8FF37}" type="presOf" srcId="{09517C67-7B8B-4990-BD15-A798A78D3567}" destId="{C904CEC8-BBD1-48EF-856D-88C9F607015E}" srcOrd="0" destOrd="0" presId="urn:microsoft.com/office/officeart/2008/layout/LinedList"/>
    <dgm:cxn modelId="{C49929BE-C091-455B-9B0C-CDF4999B7807}" srcId="{CCCC7D14-07A2-4F86-B0FC-C8F77A7C6520}" destId="{ECCD2BEA-B9CC-469A-A8E6-C7C1D2327F58}" srcOrd="0" destOrd="0" parTransId="{07DB2C8E-41DC-4C57-AC7F-3F7B9C77E63C}" sibTransId="{9D9D2BD8-F05A-430B-90C6-DFF820ABBA22}"/>
    <dgm:cxn modelId="{B6DA363D-9175-4CDC-8F50-492C27210EC8}" srcId="{CCCC7D14-07A2-4F86-B0FC-C8F77A7C6520}" destId="{101AF631-8D94-4993-A633-B3C7FB6B105F}" srcOrd="2" destOrd="0" parTransId="{943852F8-C92B-471A-9133-0F9768433557}" sibTransId="{C0C1AA2E-A7E0-4871-9CA8-E11DF36FC01A}"/>
    <dgm:cxn modelId="{7F863285-96AB-4014-AEB7-4BA64AF2444D}" type="presOf" srcId="{2EC9F459-8AF3-45A1-AA55-1D1E2510C81B}" destId="{B48CEA5A-CC9F-4E71-8DFA-A10AC7CB29E6}" srcOrd="0" destOrd="0" presId="urn:microsoft.com/office/officeart/2008/layout/LinedList"/>
    <dgm:cxn modelId="{9F47CD31-72D0-44E2-B87E-F3BE299D1226}" type="presOf" srcId="{ECCD2BEA-B9CC-469A-A8E6-C7C1D2327F58}" destId="{79E8F1F0-44D4-4BD8-9B8D-B632501EE064}" srcOrd="0" destOrd="0" presId="urn:microsoft.com/office/officeart/2008/layout/LinedList"/>
    <dgm:cxn modelId="{5A067D73-0303-465F-9380-B30DFFC09C56}" srcId="{CCCC7D14-07A2-4F86-B0FC-C8F77A7C6520}" destId="{66C5BF15-C98B-4DA2-B47A-AEFDC5C2E6CF}" srcOrd="4" destOrd="0" parTransId="{48990B72-01DD-4324-850D-B6C90D3718CB}" sibTransId="{10B7CCF6-5ABA-48F9-BC7F-7A158ECCC2D7}"/>
    <dgm:cxn modelId="{9B8FDE9A-A3C1-4F4F-9747-040CF9201E59}" srcId="{CCCC7D14-07A2-4F86-B0FC-C8F77A7C6520}" destId="{2EC9F459-8AF3-45A1-AA55-1D1E2510C81B}" srcOrd="3" destOrd="0" parTransId="{094B9AF6-B79E-4C70-9257-C780133F6FE3}" sibTransId="{326B75D7-8815-4116-A7D0-A37352637814}"/>
    <dgm:cxn modelId="{49533E6A-C9AA-4D00-B6BD-3E161BD3A4B7}" type="presOf" srcId="{66C5BF15-C98B-4DA2-B47A-AEFDC5C2E6CF}" destId="{0E0F4A71-181F-449E-915F-DAA0849B2641}" srcOrd="0" destOrd="0" presId="urn:microsoft.com/office/officeart/2008/layout/LinedList"/>
    <dgm:cxn modelId="{9899D955-A2BB-400E-8899-CCD48C479A8A}" srcId="{CCCC7D14-07A2-4F86-B0FC-C8F77A7C6520}" destId="{09517C67-7B8B-4990-BD15-A798A78D3567}" srcOrd="1" destOrd="0" parTransId="{02F1B8DA-5E00-43D9-A873-E018FDC63390}" sibTransId="{189104F6-4385-4BA8-9355-A7F2B8226F67}"/>
    <dgm:cxn modelId="{7115ADD9-8210-499F-AA9D-E329ADA06415}" type="presOf" srcId="{CCCC7D14-07A2-4F86-B0FC-C8F77A7C6520}" destId="{A1900AF0-E854-4FAD-8556-38E10D551658}" srcOrd="0" destOrd="0" presId="urn:microsoft.com/office/officeart/2008/layout/LinedList"/>
    <dgm:cxn modelId="{1ADCA52A-9AC4-4473-83BD-CE315FE2C438}" type="presParOf" srcId="{A1900AF0-E854-4FAD-8556-38E10D551658}" destId="{29293030-B290-4CE2-AB49-2ECE57707CF4}" srcOrd="0" destOrd="0" presId="urn:microsoft.com/office/officeart/2008/layout/LinedList"/>
    <dgm:cxn modelId="{F25E55BD-E3FE-4D57-A346-27D83533DAED}" type="presParOf" srcId="{A1900AF0-E854-4FAD-8556-38E10D551658}" destId="{3405E59F-D677-4A2B-8FD8-0BE57A88463D}" srcOrd="1" destOrd="0" presId="urn:microsoft.com/office/officeart/2008/layout/LinedList"/>
    <dgm:cxn modelId="{092DD7F5-68FE-41BE-AF2B-6A7077740E04}" type="presParOf" srcId="{3405E59F-D677-4A2B-8FD8-0BE57A88463D}" destId="{79E8F1F0-44D4-4BD8-9B8D-B632501EE064}" srcOrd="0" destOrd="0" presId="urn:microsoft.com/office/officeart/2008/layout/LinedList"/>
    <dgm:cxn modelId="{BE756E5B-BAD0-49C7-A541-AD4923066567}" type="presParOf" srcId="{3405E59F-D677-4A2B-8FD8-0BE57A88463D}" destId="{FBE56936-D539-4AA7-8102-B9825734E577}" srcOrd="1" destOrd="0" presId="urn:microsoft.com/office/officeart/2008/layout/LinedList"/>
    <dgm:cxn modelId="{CD0992C5-9730-4E28-9CDA-19404C0D5BDC}" type="presParOf" srcId="{A1900AF0-E854-4FAD-8556-38E10D551658}" destId="{E9269CA1-5CD2-49AE-9C5F-57DB9DE345E0}" srcOrd="2" destOrd="0" presId="urn:microsoft.com/office/officeart/2008/layout/LinedList"/>
    <dgm:cxn modelId="{7E9929EC-EF2E-42B5-A3B8-36A884463E72}" type="presParOf" srcId="{A1900AF0-E854-4FAD-8556-38E10D551658}" destId="{36AED514-6517-42B6-8468-8C1CDC6359B8}" srcOrd="3" destOrd="0" presId="urn:microsoft.com/office/officeart/2008/layout/LinedList"/>
    <dgm:cxn modelId="{96F3FF11-0B53-4174-8425-01CB817AE46E}" type="presParOf" srcId="{36AED514-6517-42B6-8468-8C1CDC6359B8}" destId="{C904CEC8-BBD1-48EF-856D-88C9F607015E}" srcOrd="0" destOrd="0" presId="urn:microsoft.com/office/officeart/2008/layout/LinedList"/>
    <dgm:cxn modelId="{4D36F415-BBE5-43F0-AB11-9B035152A303}" type="presParOf" srcId="{36AED514-6517-42B6-8468-8C1CDC6359B8}" destId="{CA409AF5-970F-445F-87FA-AB556D92A656}" srcOrd="1" destOrd="0" presId="urn:microsoft.com/office/officeart/2008/layout/LinedList"/>
    <dgm:cxn modelId="{B4DD1C67-E542-417D-B046-3A9343117969}" type="presParOf" srcId="{A1900AF0-E854-4FAD-8556-38E10D551658}" destId="{519A5C5A-225E-4AD7-A400-1606B49811D0}" srcOrd="4" destOrd="0" presId="urn:microsoft.com/office/officeart/2008/layout/LinedList"/>
    <dgm:cxn modelId="{8C923D6F-D9FF-4DA5-9CE8-F1DB312CA86C}" type="presParOf" srcId="{A1900AF0-E854-4FAD-8556-38E10D551658}" destId="{9FEA82ED-18D2-42E4-9E3C-0907F349CD9D}" srcOrd="5" destOrd="0" presId="urn:microsoft.com/office/officeart/2008/layout/LinedList"/>
    <dgm:cxn modelId="{395D67D5-BCC3-450D-BCF8-19087DD6176C}" type="presParOf" srcId="{9FEA82ED-18D2-42E4-9E3C-0907F349CD9D}" destId="{983FAD0A-E4F0-4AB4-82EA-7250DD164D68}" srcOrd="0" destOrd="0" presId="urn:microsoft.com/office/officeart/2008/layout/LinedList"/>
    <dgm:cxn modelId="{357C9DA8-F339-4A36-93CE-0654C6C08B70}" type="presParOf" srcId="{9FEA82ED-18D2-42E4-9E3C-0907F349CD9D}" destId="{01F35BE6-1EC1-4B8E-A0D0-D470028249C9}" srcOrd="1" destOrd="0" presId="urn:microsoft.com/office/officeart/2008/layout/LinedList"/>
    <dgm:cxn modelId="{E63C69BD-4AD7-4736-AC2C-0117242E8A2A}" type="presParOf" srcId="{A1900AF0-E854-4FAD-8556-38E10D551658}" destId="{2C7C9A06-6DC8-4A8B-9369-FC7C586B84E1}" srcOrd="6" destOrd="0" presId="urn:microsoft.com/office/officeart/2008/layout/LinedList"/>
    <dgm:cxn modelId="{9D1D8B87-CAD8-419E-A29B-96CC39A973A9}" type="presParOf" srcId="{A1900AF0-E854-4FAD-8556-38E10D551658}" destId="{9D0C94E2-7601-4CE9-90BA-9E5E7B224E25}" srcOrd="7" destOrd="0" presId="urn:microsoft.com/office/officeart/2008/layout/LinedList"/>
    <dgm:cxn modelId="{E2368A9E-647C-44AF-9666-7803A3FD934B}" type="presParOf" srcId="{9D0C94E2-7601-4CE9-90BA-9E5E7B224E25}" destId="{B48CEA5A-CC9F-4E71-8DFA-A10AC7CB29E6}" srcOrd="0" destOrd="0" presId="urn:microsoft.com/office/officeart/2008/layout/LinedList"/>
    <dgm:cxn modelId="{013F2F12-A3D2-4306-8C34-B99F9C33263B}" type="presParOf" srcId="{9D0C94E2-7601-4CE9-90BA-9E5E7B224E25}" destId="{9ED7DCB5-0D56-4330-9F9D-6B22B4904BE2}" srcOrd="1" destOrd="0" presId="urn:microsoft.com/office/officeart/2008/layout/LinedList"/>
    <dgm:cxn modelId="{452AB02D-000C-4414-AB8C-63872C909879}" type="presParOf" srcId="{A1900AF0-E854-4FAD-8556-38E10D551658}" destId="{58DFB7B3-2BC0-4842-A8E0-8144C890E771}" srcOrd="8" destOrd="0" presId="urn:microsoft.com/office/officeart/2008/layout/LinedList"/>
    <dgm:cxn modelId="{56F44462-35DC-45F6-A7DE-A1C07C71ECF1}" type="presParOf" srcId="{A1900AF0-E854-4FAD-8556-38E10D551658}" destId="{4E073C61-676C-4FB9-8FD5-FE3AAB882F7C}" srcOrd="9" destOrd="0" presId="urn:microsoft.com/office/officeart/2008/layout/LinedList"/>
    <dgm:cxn modelId="{6264876E-6705-4487-B283-7ADDB3B88DCD}" type="presParOf" srcId="{4E073C61-676C-4FB9-8FD5-FE3AAB882F7C}" destId="{0E0F4A71-181F-449E-915F-DAA0849B2641}" srcOrd="0" destOrd="0" presId="urn:microsoft.com/office/officeart/2008/layout/LinedList"/>
    <dgm:cxn modelId="{BBE81EBC-C988-4D77-B94E-633BE5B9CBC3}" type="presParOf" srcId="{4E073C61-676C-4FB9-8FD5-FE3AAB882F7C}" destId="{0C841B52-83A2-4DB0-8830-8B5941F72EB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1451A74-2C7A-4705-900A-4CAFC972B3FA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F19AC022-2FC2-47E0-91C9-373F89F8163B}">
      <dgm:prSet/>
      <dgm:spPr/>
      <dgm:t>
        <a:bodyPr/>
        <a:lstStyle/>
        <a:p>
          <a:r>
            <a:rPr lang="es-MX"/>
            <a:t>Aprendan y acaten las normas familiares. </a:t>
          </a:r>
          <a:endParaRPr lang="en-US"/>
        </a:p>
      </dgm:t>
    </dgm:pt>
    <dgm:pt modelId="{6B66C4BF-E977-47F0-BAD1-247822FC7FEA}" type="parTrans" cxnId="{97968FEA-084A-4CDE-A6A4-E03A76B79748}">
      <dgm:prSet/>
      <dgm:spPr/>
      <dgm:t>
        <a:bodyPr/>
        <a:lstStyle/>
        <a:p>
          <a:endParaRPr lang="en-US"/>
        </a:p>
      </dgm:t>
    </dgm:pt>
    <dgm:pt modelId="{E659C0C4-0BAE-4897-8B54-D5DD03C8A840}" type="sibTrans" cxnId="{97968FEA-084A-4CDE-A6A4-E03A76B7974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5BFE22D-7A76-44A7-8CE4-5EABA0A65395}">
      <dgm:prSet/>
      <dgm:spPr/>
      <dgm:t>
        <a:bodyPr/>
        <a:lstStyle/>
        <a:p>
          <a:r>
            <a:rPr lang="es-MX"/>
            <a:t>Obedezcan las leyes y costumbres del país anfitrión del intercambio. </a:t>
          </a:r>
          <a:endParaRPr lang="en-US"/>
        </a:p>
      </dgm:t>
    </dgm:pt>
    <dgm:pt modelId="{121A1622-C942-4D84-8AE0-E6A883D683C4}" type="parTrans" cxnId="{8185F3E2-3F70-4501-AC40-AC226AC5E0A6}">
      <dgm:prSet/>
      <dgm:spPr/>
      <dgm:t>
        <a:bodyPr/>
        <a:lstStyle/>
        <a:p>
          <a:endParaRPr lang="en-US"/>
        </a:p>
      </dgm:t>
    </dgm:pt>
    <dgm:pt modelId="{58474141-E821-45A1-A370-45C1CA7CB31A}" type="sibTrans" cxnId="{8185F3E2-3F70-4501-AC40-AC226AC5E0A6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1F59E996-32EC-4194-9977-EFBEECACE83A}">
      <dgm:prSet/>
      <dgm:spPr/>
      <dgm:t>
        <a:bodyPr/>
        <a:lstStyle/>
        <a:p>
          <a:r>
            <a:rPr lang="es-MX"/>
            <a:t>Se abstengan de conducir o manejar vehículos automotores de cualquier tipo. </a:t>
          </a:r>
          <a:endParaRPr lang="en-US"/>
        </a:p>
      </dgm:t>
    </dgm:pt>
    <dgm:pt modelId="{C7168648-EA93-41FC-A237-BBC844DD6344}" type="parTrans" cxnId="{E7F68903-F190-4EB0-A8C2-CA70450F96D9}">
      <dgm:prSet/>
      <dgm:spPr/>
      <dgm:t>
        <a:bodyPr/>
        <a:lstStyle/>
        <a:p>
          <a:endParaRPr lang="en-US"/>
        </a:p>
      </dgm:t>
    </dgm:pt>
    <dgm:pt modelId="{B2A19624-36D6-44E7-A965-6F553FE1591B}" type="sibTrans" cxnId="{E7F68903-F190-4EB0-A8C2-CA70450F96D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1A9EA178-AE6A-4E82-A7C2-E003351D0472}">
      <dgm:prSet/>
      <dgm:spPr/>
      <dgm:t>
        <a:bodyPr/>
        <a:lstStyle/>
        <a:p>
          <a:r>
            <a:rPr lang="es-MX"/>
            <a:t>Acaten las reglas de Rotary International y las disposiciones específicas del distrito y el club.</a:t>
          </a:r>
          <a:endParaRPr lang="en-US"/>
        </a:p>
      </dgm:t>
    </dgm:pt>
    <dgm:pt modelId="{11A569CD-DCD8-4081-A94F-BCF38D23CFAD}" type="parTrans" cxnId="{6D8ADA63-C644-4BAB-A611-A5C08F5F9AC4}">
      <dgm:prSet/>
      <dgm:spPr/>
      <dgm:t>
        <a:bodyPr/>
        <a:lstStyle/>
        <a:p>
          <a:endParaRPr lang="en-US"/>
        </a:p>
      </dgm:t>
    </dgm:pt>
    <dgm:pt modelId="{48A1D6DB-8CCF-4A54-AD28-FC579F86ACC9}" type="sibTrans" cxnId="{6D8ADA63-C644-4BAB-A611-A5C08F5F9AC4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CDF0F9AC-04B0-4468-A327-F4A2C36F4A3B}" type="pres">
      <dgm:prSet presAssocID="{A1451A74-2C7A-4705-900A-4CAFC972B3FA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8546E1C-0B7C-4D1B-B853-2E1480B99B56}" type="pres">
      <dgm:prSet presAssocID="{F19AC022-2FC2-47E0-91C9-373F89F8163B}" presName="compositeNode" presStyleCnt="0">
        <dgm:presLayoutVars>
          <dgm:bulletEnabled val="1"/>
        </dgm:presLayoutVars>
      </dgm:prSet>
      <dgm:spPr/>
    </dgm:pt>
    <dgm:pt modelId="{39E6CCD1-1EFB-4CEC-B7D4-1D8F5DA74A53}" type="pres">
      <dgm:prSet presAssocID="{F19AC022-2FC2-47E0-91C9-373F89F8163B}" presName="bgRect" presStyleLbl="bgAccFollowNode1" presStyleIdx="0" presStyleCnt="4"/>
      <dgm:spPr/>
      <dgm:t>
        <a:bodyPr/>
        <a:lstStyle/>
        <a:p>
          <a:endParaRPr lang="es-ES"/>
        </a:p>
      </dgm:t>
    </dgm:pt>
    <dgm:pt modelId="{ECCCE117-B6D1-4F20-96AF-C3A44A802AAE}" type="pres">
      <dgm:prSet presAssocID="{E659C0C4-0BAE-4897-8B54-D5DD03C8A840}" presName="sibTransNodeCircle" presStyleLbl="alignNode1" presStyleIdx="0" presStyleCnt="8">
        <dgm:presLayoutVars>
          <dgm:chMax val="0"/>
          <dgm:bulletEnabled/>
        </dgm:presLayoutVars>
      </dgm:prSet>
      <dgm:spPr/>
      <dgm:t>
        <a:bodyPr/>
        <a:lstStyle/>
        <a:p>
          <a:endParaRPr lang="es-ES"/>
        </a:p>
      </dgm:t>
    </dgm:pt>
    <dgm:pt modelId="{1D19D4CE-8DD5-414C-8BEB-9E175AB07DBA}" type="pres">
      <dgm:prSet presAssocID="{F19AC022-2FC2-47E0-91C9-373F89F8163B}" presName="bottomLine" presStyleLbl="alignNode1" presStyleIdx="1" presStyleCnt="8">
        <dgm:presLayoutVars/>
      </dgm:prSet>
      <dgm:spPr/>
    </dgm:pt>
    <dgm:pt modelId="{EC6DDFC5-5D08-449B-96A1-4CACFA0DBEE7}" type="pres">
      <dgm:prSet presAssocID="{F19AC022-2FC2-47E0-91C9-373F89F8163B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DD8E06-14A4-4E54-A134-626C126DF6BB}" type="pres">
      <dgm:prSet presAssocID="{E659C0C4-0BAE-4897-8B54-D5DD03C8A840}" presName="sibTrans" presStyleCnt="0"/>
      <dgm:spPr/>
    </dgm:pt>
    <dgm:pt modelId="{AC2D90D7-3F8C-4168-B84B-552C0FE33830}" type="pres">
      <dgm:prSet presAssocID="{05BFE22D-7A76-44A7-8CE4-5EABA0A65395}" presName="compositeNode" presStyleCnt="0">
        <dgm:presLayoutVars>
          <dgm:bulletEnabled val="1"/>
        </dgm:presLayoutVars>
      </dgm:prSet>
      <dgm:spPr/>
    </dgm:pt>
    <dgm:pt modelId="{69FB9860-FD67-4C13-B3D7-BF1E769B862D}" type="pres">
      <dgm:prSet presAssocID="{05BFE22D-7A76-44A7-8CE4-5EABA0A65395}" presName="bgRect" presStyleLbl="bgAccFollowNode1" presStyleIdx="1" presStyleCnt="4"/>
      <dgm:spPr/>
      <dgm:t>
        <a:bodyPr/>
        <a:lstStyle/>
        <a:p>
          <a:endParaRPr lang="es-ES"/>
        </a:p>
      </dgm:t>
    </dgm:pt>
    <dgm:pt modelId="{D53B837F-70F4-497C-A290-C8993919E19B}" type="pres">
      <dgm:prSet presAssocID="{58474141-E821-45A1-A370-45C1CA7CB31A}" presName="sibTransNodeCircle" presStyleLbl="alignNode1" presStyleIdx="2" presStyleCnt="8">
        <dgm:presLayoutVars>
          <dgm:chMax val="0"/>
          <dgm:bulletEnabled/>
        </dgm:presLayoutVars>
      </dgm:prSet>
      <dgm:spPr/>
      <dgm:t>
        <a:bodyPr/>
        <a:lstStyle/>
        <a:p>
          <a:endParaRPr lang="es-ES"/>
        </a:p>
      </dgm:t>
    </dgm:pt>
    <dgm:pt modelId="{6B536C30-94B5-43A3-ABCE-59561E7AF21F}" type="pres">
      <dgm:prSet presAssocID="{05BFE22D-7A76-44A7-8CE4-5EABA0A65395}" presName="bottomLine" presStyleLbl="alignNode1" presStyleIdx="3" presStyleCnt="8">
        <dgm:presLayoutVars/>
      </dgm:prSet>
      <dgm:spPr/>
    </dgm:pt>
    <dgm:pt modelId="{8F83F8D1-D1AA-4719-9395-FD41AE11948A}" type="pres">
      <dgm:prSet presAssocID="{05BFE22D-7A76-44A7-8CE4-5EABA0A65395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0AE30B-DFA6-41C0-A9FE-B9A3456FA0A2}" type="pres">
      <dgm:prSet presAssocID="{58474141-E821-45A1-A370-45C1CA7CB31A}" presName="sibTrans" presStyleCnt="0"/>
      <dgm:spPr/>
    </dgm:pt>
    <dgm:pt modelId="{50D4E67D-3076-4890-AF64-7226BA4E3F9A}" type="pres">
      <dgm:prSet presAssocID="{1F59E996-32EC-4194-9977-EFBEECACE83A}" presName="compositeNode" presStyleCnt="0">
        <dgm:presLayoutVars>
          <dgm:bulletEnabled val="1"/>
        </dgm:presLayoutVars>
      </dgm:prSet>
      <dgm:spPr/>
    </dgm:pt>
    <dgm:pt modelId="{87B706BC-596C-47C5-9C51-5D88B591FA6D}" type="pres">
      <dgm:prSet presAssocID="{1F59E996-32EC-4194-9977-EFBEECACE83A}" presName="bgRect" presStyleLbl="bgAccFollowNode1" presStyleIdx="2" presStyleCnt="4"/>
      <dgm:spPr/>
      <dgm:t>
        <a:bodyPr/>
        <a:lstStyle/>
        <a:p>
          <a:endParaRPr lang="es-ES"/>
        </a:p>
      </dgm:t>
    </dgm:pt>
    <dgm:pt modelId="{B927D811-2B86-4B46-B5A5-23E7AE65A64F}" type="pres">
      <dgm:prSet presAssocID="{B2A19624-36D6-44E7-A965-6F553FE1591B}" presName="sibTransNodeCircle" presStyleLbl="alignNode1" presStyleIdx="4" presStyleCnt="8">
        <dgm:presLayoutVars>
          <dgm:chMax val="0"/>
          <dgm:bulletEnabled/>
        </dgm:presLayoutVars>
      </dgm:prSet>
      <dgm:spPr/>
      <dgm:t>
        <a:bodyPr/>
        <a:lstStyle/>
        <a:p>
          <a:endParaRPr lang="es-ES"/>
        </a:p>
      </dgm:t>
    </dgm:pt>
    <dgm:pt modelId="{4DDAD13C-C127-4B83-B0FD-1BA325AF203E}" type="pres">
      <dgm:prSet presAssocID="{1F59E996-32EC-4194-9977-EFBEECACE83A}" presName="bottomLine" presStyleLbl="alignNode1" presStyleIdx="5" presStyleCnt="8">
        <dgm:presLayoutVars/>
      </dgm:prSet>
      <dgm:spPr/>
    </dgm:pt>
    <dgm:pt modelId="{644C267C-5DF5-458B-AD6B-564A0D5AE69D}" type="pres">
      <dgm:prSet presAssocID="{1F59E996-32EC-4194-9977-EFBEECACE83A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C7DC4E-8784-47B0-BE76-B3AD247B63CA}" type="pres">
      <dgm:prSet presAssocID="{B2A19624-36D6-44E7-A965-6F553FE1591B}" presName="sibTrans" presStyleCnt="0"/>
      <dgm:spPr/>
    </dgm:pt>
    <dgm:pt modelId="{10213B25-31F2-423E-BC3A-C8A45DBEEF71}" type="pres">
      <dgm:prSet presAssocID="{1A9EA178-AE6A-4E82-A7C2-E003351D0472}" presName="compositeNode" presStyleCnt="0">
        <dgm:presLayoutVars>
          <dgm:bulletEnabled val="1"/>
        </dgm:presLayoutVars>
      </dgm:prSet>
      <dgm:spPr/>
    </dgm:pt>
    <dgm:pt modelId="{26383F2E-7CB1-41A4-9E47-73EB7259E5F3}" type="pres">
      <dgm:prSet presAssocID="{1A9EA178-AE6A-4E82-A7C2-E003351D0472}" presName="bgRect" presStyleLbl="bgAccFollowNode1" presStyleIdx="3" presStyleCnt="4"/>
      <dgm:spPr/>
      <dgm:t>
        <a:bodyPr/>
        <a:lstStyle/>
        <a:p>
          <a:endParaRPr lang="es-ES"/>
        </a:p>
      </dgm:t>
    </dgm:pt>
    <dgm:pt modelId="{BEE2243C-3822-46D2-97BA-8FDFFD9CA08F}" type="pres">
      <dgm:prSet presAssocID="{48A1D6DB-8CCF-4A54-AD28-FC579F86ACC9}" presName="sibTransNodeCircle" presStyleLbl="alignNode1" presStyleIdx="6" presStyleCnt="8">
        <dgm:presLayoutVars>
          <dgm:chMax val="0"/>
          <dgm:bulletEnabled/>
        </dgm:presLayoutVars>
      </dgm:prSet>
      <dgm:spPr/>
      <dgm:t>
        <a:bodyPr/>
        <a:lstStyle/>
        <a:p>
          <a:endParaRPr lang="es-ES"/>
        </a:p>
      </dgm:t>
    </dgm:pt>
    <dgm:pt modelId="{F9E21993-68C8-4278-9B62-3C2865276433}" type="pres">
      <dgm:prSet presAssocID="{1A9EA178-AE6A-4E82-A7C2-E003351D0472}" presName="bottomLine" presStyleLbl="alignNode1" presStyleIdx="7" presStyleCnt="8">
        <dgm:presLayoutVars/>
      </dgm:prSet>
      <dgm:spPr/>
    </dgm:pt>
    <dgm:pt modelId="{137E9C20-2131-419B-96C2-2AE12734A4AB}" type="pres">
      <dgm:prSet presAssocID="{1A9EA178-AE6A-4E82-A7C2-E003351D0472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8734850-F7A8-4235-B87E-97D6DC97E30D}" type="presOf" srcId="{1F59E996-32EC-4194-9977-EFBEECACE83A}" destId="{87B706BC-596C-47C5-9C51-5D88B591FA6D}" srcOrd="0" destOrd="0" presId="urn:microsoft.com/office/officeart/2016/7/layout/BasicLinearProcessNumbered"/>
    <dgm:cxn modelId="{E510E4CD-A107-4597-B957-A9FA71A3112E}" type="presOf" srcId="{05BFE22D-7A76-44A7-8CE4-5EABA0A65395}" destId="{69FB9860-FD67-4C13-B3D7-BF1E769B862D}" srcOrd="0" destOrd="0" presId="urn:microsoft.com/office/officeart/2016/7/layout/BasicLinearProcessNumbered"/>
    <dgm:cxn modelId="{AC471640-592C-4240-A5F1-E6D96B9DEF7B}" type="presOf" srcId="{F19AC022-2FC2-47E0-91C9-373F89F8163B}" destId="{39E6CCD1-1EFB-4CEC-B7D4-1D8F5DA74A53}" srcOrd="0" destOrd="0" presId="urn:microsoft.com/office/officeart/2016/7/layout/BasicLinearProcessNumbered"/>
    <dgm:cxn modelId="{271E0D33-3C19-4205-B01B-62EA4AF30FBB}" type="presOf" srcId="{48A1D6DB-8CCF-4A54-AD28-FC579F86ACC9}" destId="{BEE2243C-3822-46D2-97BA-8FDFFD9CA08F}" srcOrd="0" destOrd="0" presId="urn:microsoft.com/office/officeart/2016/7/layout/BasicLinearProcessNumbered"/>
    <dgm:cxn modelId="{E1718345-4BEA-4DB9-968D-25D3E68759CC}" type="presOf" srcId="{A1451A74-2C7A-4705-900A-4CAFC972B3FA}" destId="{CDF0F9AC-04B0-4468-A327-F4A2C36F4A3B}" srcOrd="0" destOrd="0" presId="urn:microsoft.com/office/officeart/2016/7/layout/BasicLinearProcessNumbered"/>
    <dgm:cxn modelId="{0335274B-68C3-4E08-8764-2B833B3ADF52}" type="presOf" srcId="{B2A19624-36D6-44E7-A965-6F553FE1591B}" destId="{B927D811-2B86-4B46-B5A5-23E7AE65A64F}" srcOrd="0" destOrd="0" presId="urn:microsoft.com/office/officeart/2016/7/layout/BasicLinearProcessNumbered"/>
    <dgm:cxn modelId="{8185F3E2-3F70-4501-AC40-AC226AC5E0A6}" srcId="{A1451A74-2C7A-4705-900A-4CAFC972B3FA}" destId="{05BFE22D-7A76-44A7-8CE4-5EABA0A65395}" srcOrd="1" destOrd="0" parTransId="{121A1622-C942-4D84-8AE0-E6A883D683C4}" sibTransId="{58474141-E821-45A1-A370-45C1CA7CB31A}"/>
    <dgm:cxn modelId="{6C598EFA-7BF4-4E00-BD27-BC7490FB3E82}" type="presOf" srcId="{1A9EA178-AE6A-4E82-A7C2-E003351D0472}" destId="{137E9C20-2131-419B-96C2-2AE12734A4AB}" srcOrd="1" destOrd="0" presId="urn:microsoft.com/office/officeart/2016/7/layout/BasicLinearProcessNumbered"/>
    <dgm:cxn modelId="{E7980F29-1DAA-479D-AD3E-7DCACD080C93}" type="presOf" srcId="{58474141-E821-45A1-A370-45C1CA7CB31A}" destId="{D53B837F-70F4-497C-A290-C8993919E19B}" srcOrd="0" destOrd="0" presId="urn:microsoft.com/office/officeart/2016/7/layout/BasicLinearProcessNumbered"/>
    <dgm:cxn modelId="{8F62A111-BA19-4957-B914-C6CDA611A73D}" type="presOf" srcId="{F19AC022-2FC2-47E0-91C9-373F89F8163B}" destId="{EC6DDFC5-5D08-449B-96A1-4CACFA0DBEE7}" srcOrd="1" destOrd="0" presId="urn:microsoft.com/office/officeart/2016/7/layout/BasicLinearProcessNumbered"/>
    <dgm:cxn modelId="{74E8678D-E6BD-44B2-9ED0-ADA338CD6E76}" type="presOf" srcId="{1F59E996-32EC-4194-9977-EFBEECACE83A}" destId="{644C267C-5DF5-458B-AD6B-564A0D5AE69D}" srcOrd="1" destOrd="0" presId="urn:microsoft.com/office/officeart/2016/7/layout/BasicLinearProcessNumbered"/>
    <dgm:cxn modelId="{0E0F99CF-8193-4D68-8220-85102AE3EA1A}" type="presOf" srcId="{1A9EA178-AE6A-4E82-A7C2-E003351D0472}" destId="{26383F2E-7CB1-41A4-9E47-73EB7259E5F3}" srcOrd="0" destOrd="0" presId="urn:microsoft.com/office/officeart/2016/7/layout/BasicLinearProcessNumbered"/>
    <dgm:cxn modelId="{E7F68903-F190-4EB0-A8C2-CA70450F96D9}" srcId="{A1451A74-2C7A-4705-900A-4CAFC972B3FA}" destId="{1F59E996-32EC-4194-9977-EFBEECACE83A}" srcOrd="2" destOrd="0" parTransId="{C7168648-EA93-41FC-A237-BBC844DD6344}" sibTransId="{B2A19624-36D6-44E7-A965-6F553FE1591B}"/>
    <dgm:cxn modelId="{97968FEA-084A-4CDE-A6A4-E03A76B79748}" srcId="{A1451A74-2C7A-4705-900A-4CAFC972B3FA}" destId="{F19AC022-2FC2-47E0-91C9-373F89F8163B}" srcOrd="0" destOrd="0" parTransId="{6B66C4BF-E977-47F0-BAD1-247822FC7FEA}" sibTransId="{E659C0C4-0BAE-4897-8B54-D5DD03C8A840}"/>
    <dgm:cxn modelId="{6C0C3A3A-851E-42EA-8D11-E5873E510115}" type="presOf" srcId="{05BFE22D-7A76-44A7-8CE4-5EABA0A65395}" destId="{8F83F8D1-D1AA-4719-9395-FD41AE11948A}" srcOrd="1" destOrd="0" presId="urn:microsoft.com/office/officeart/2016/7/layout/BasicLinearProcessNumbered"/>
    <dgm:cxn modelId="{6D8ADA63-C644-4BAB-A611-A5C08F5F9AC4}" srcId="{A1451A74-2C7A-4705-900A-4CAFC972B3FA}" destId="{1A9EA178-AE6A-4E82-A7C2-E003351D0472}" srcOrd="3" destOrd="0" parTransId="{11A569CD-DCD8-4081-A94F-BCF38D23CFAD}" sibTransId="{48A1D6DB-8CCF-4A54-AD28-FC579F86ACC9}"/>
    <dgm:cxn modelId="{EB4D15E9-BAD7-4494-86E2-18A142E8E55D}" type="presOf" srcId="{E659C0C4-0BAE-4897-8B54-D5DD03C8A840}" destId="{ECCCE117-B6D1-4F20-96AF-C3A44A802AAE}" srcOrd="0" destOrd="0" presId="urn:microsoft.com/office/officeart/2016/7/layout/BasicLinearProcessNumbered"/>
    <dgm:cxn modelId="{406F0988-BB59-4779-9920-D5077E7F051C}" type="presParOf" srcId="{CDF0F9AC-04B0-4468-A327-F4A2C36F4A3B}" destId="{98546E1C-0B7C-4D1B-B853-2E1480B99B56}" srcOrd="0" destOrd="0" presId="urn:microsoft.com/office/officeart/2016/7/layout/BasicLinearProcessNumbered"/>
    <dgm:cxn modelId="{C18B5D96-C601-4623-9E9B-A0BA392DFF30}" type="presParOf" srcId="{98546E1C-0B7C-4D1B-B853-2E1480B99B56}" destId="{39E6CCD1-1EFB-4CEC-B7D4-1D8F5DA74A53}" srcOrd="0" destOrd="0" presId="urn:microsoft.com/office/officeart/2016/7/layout/BasicLinearProcessNumbered"/>
    <dgm:cxn modelId="{636BF043-CA43-401A-9A0D-1CE1BAA3A2AB}" type="presParOf" srcId="{98546E1C-0B7C-4D1B-B853-2E1480B99B56}" destId="{ECCCE117-B6D1-4F20-96AF-C3A44A802AAE}" srcOrd="1" destOrd="0" presId="urn:microsoft.com/office/officeart/2016/7/layout/BasicLinearProcessNumbered"/>
    <dgm:cxn modelId="{B2E523DD-0C2D-4C47-9483-FA743BB4AEBB}" type="presParOf" srcId="{98546E1C-0B7C-4D1B-B853-2E1480B99B56}" destId="{1D19D4CE-8DD5-414C-8BEB-9E175AB07DBA}" srcOrd="2" destOrd="0" presId="urn:microsoft.com/office/officeart/2016/7/layout/BasicLinearProcessNumbered"/>
    <dgm:cxn modelId="{3D1DD662-F225-47B2-BAD0-97ABC37323D8}" type="presParOf" srcId="{98546E1C-0B7C-4D1B-B853-2E1480B99B56}" destId="{EC6DDFC5-5D08-449B-96A1-4CACFA0DBEE7}" srcOrd="3" destOrd="0" presId="urn:microsoft.com/office/officeart/2016/7/layout/BasicLinearProcessNumbered"/>
    <dgm:cxn modelId="{F1213860-18E3-42F6-BF4A-D6397358F8DE}" type="presParOf" srcId="{CDF0F9AC-04B0-4468-A327-F4A2C36F4A3B}" destId="{DBDD8E06-14A4-4E54-A134-626C126DF6BB}" srcOrd="1" destOrd="0" presId="urn:microsoft.com/office/officeart/2016/7/layout/BasicLinearProcessNumbered"/>
    <dgm:cxn modelId="{16E3AB32-EBAC-4DA0-BAB1-31A590F1EE20}" type="presParOf" srcId="{CDF0F9AC-04B0-4468-A327-F4A2C36F4A3B}" destId="{AC2D90D7-3F8C-4168-B84B-552C0FE33830}" srcOrd="2" destOrd="0" presId="urn:microsoft.com/office/officeart/2016/7/layout/BasicLinearProcessNumbered"/>
    <dgm:cxn modelId="{BA16374E-58B2-4EB8-8FB3-16186848B41C}" type="presParOf" srcId="{AC2D90D7-3F8C-4168-B84B-552C0FE33830}" destId="{69FB9860-FD67-4C13-B3D7-BF1E769B862D}" srcOrd="0" destOrd="0" presId="urn:microsoft.com/office/officeart/2016/7/layout/BasicLinearProcessNumbered"/>
    <dgm:cxn modelId="{3842D987-23A9-4CE3-913D-EC096A5B4984}" type="presParOf" srcId="{AC2D90D7-3F8C-4168-B84B-552C0FE33830}" destId="{D53B837F-70F4-497C-A290-C8993919E19B}" srcOrd="1" destOrd="0" presId="urn:microsoft.com/office/officeart/2016/7/layout/BasicLinearProcessNumbered"/>
    <dgm:cxn modelId="{5D275791-E1E8-4A2F-8B16-9ECBBEE3D9A6}" type="presParOf" srcId="{AC2D90D7-3F8C-4168-B84B-552C0FE33830}" destId="{6B536C30-94B5-43A3-ABCE-59561E7AF21F}" srcOrd="2" destOrd="0" presId="urn:microsoft.com/office/officeart/2016/7/layout/BasicLinearProcessNumbered"/>
    <dgm:cxn modelId="{5D38D591-1C61-430C-A5A9-2FFB5CB5BCC9}" type="presParOf" srcId="{AC2D90D7-3F8C-4168-B84B-552C0FE33830}" destId="{8F83F8D1-D1AA-4719-9395-FD41AE11948A}" srcOrd="3" destOrd="0" presId="urn:microsoft.com/office/officeart/2016/7/layout/BasicLinearProcessNumbered"/>
    <dgm:cxn modelId="{251B0492-CD7B-436E-9E36-EFB73DD74119}" type="presParOf" srcId="{CDF0F9AC-04B0-4468-A327-F4A2C36F4A3B}" destId="{1B0AE30B-DFA6-41C0-A9FE-B9A3456FA0A2}" srcOrd="3" destOrd="0" presId="urn:microsoft.com/office/officeart/2016/7/layout/BasicLinearProcessNumbered"/>
    <dgm:cxn modelId="{2DF5BFA9-A2F3-4EA0-A928-4D5B72CDE02E}" type="presParOf" srcId="{CDF0F9AC-04B0-4468-A327-F4A2C36F4A3B}" destId="{50D4E67D-3076-4890-AF64-7226BA4E3F9A}" srcOrd="4" destOrd="0" presId="urn:microsoft.com/office/officeart/2016/7/layout/BasicLinearProcessNumbered"/>
    <dgm:cxn modelId="{069C7F0A-715C-4EE4-B585-B895B425C288}" type="presParOf" srcId="{50D4E67D-3076-4890-AF64-7226BA4E3F9A}" destId="{87B706BC-596C-47C5-9C51-5D88B591FA6D}" srcOrd="0" destOrd="0" presId="urn:microsoft.com/office/officeart/2016/7/layout/BasicLinearProcessNumbered"/>
    <dgm:cxn modelId="{313D02CC-BE31-467E-921F-3CF97FBE7F51}" type="presParOf" srcId="{50D4E67D-3076-4890-AF64-7226BA4E3F9A}" destId="{B927D811-2B86-4B46-B5A5-23E7AE65A64F}" srcOrd="1" destOrd="0" presId="urn:microsoft.com/office/officeart/2016/7/layout/BasicLinearProcessNumbered"/>
    <dgm:cxn modelId="{EFFDD6AB-1670-4B37-8503-BC0BDC4BB9C5}" type="presParOf" srcId="{50D4E67D-3076-4890-AF64-7226BA4E3F9A}" destId="{4DDAD13C-C127-4B83-B0FD-1BA325AF203E}" srcOrd="2" destOrd="0" presId="urn:microsoft.com/office/officeart/2016/7/layout/BasicLinearProcessNumbered"/>
    <dgm:cxn modelId="{737C86C1-8513-4447-A46C-FDE160476EAD}" type="presParOf" srcId="{50D4E67D-3076-4890-AF64-7226BA4E3F9A}" destId="{644C267C-5DF5-458B-AD6B-564A0D5AE69D}" srcOrd="3" destOrd="0" presId="urn:microsoft.com/office/officeart/2016/7/layout/BasicLinearProcessNumbered"/>
    <dgm:cxn modelId="{732654FE-9A7F-4C5B-8E16-4A9A474429C9}" type="presParOf" srcId="{CDF0F9AC-04B0-4468-A327-F4A2C36F4A3B}" destId="{F0C7DC4E-8784-47B0-BE76-B3AD247B63CA}" srcOrd="5" destOrd="0" presId="urn:microsoft.com/office/officeart/2016/7/layout/BasicLinearProcessNumbered"/>
    <dgm:cxn modelId="{A9E32C8E-CD59-4DC4-8BB7-362323F23776}" type="presParOf" srcId="{CDF0F9AC-04B0-4468-A327-F4A2C36F4A3B}" destId="{10213B25-31F2-423E-BC3A-C8A45DBEEF71}" srcOrd="6" destOrd="0" presId="urn:microsoft.com/office/officeart/2016/7/layout/BasicLinearProcessNumbered"/>
    <dgm:cxn modelId="{E0E4A481-29EF-4214-811B-7AD12F8F5000}" type="presParOf" srcId="{10213B25-31F2-423E-BC3A-C8A45DBEEF71}" destId="{26383F2E-7CB1-41A4-9E47-73EB7259E5F3}" srcOrd="0" destOrd="0" presId="urn:microsoft.com/office/officeart/2016/7/layout/BasicLinearProcessNumbered"/>
    <dgm:cxn modelId="{D9482B96-B045-40B5-AD68-96E7001500BC}" type="presParOf" srcId="{10213B25-31F2-423E-BC3A-C8A45DBEEF71}" destId="{BEE2243C-3822-46D2-97BA-8FDFFD9CA08F}" srcOrd="1" destOrd="0" presId="urn:microsoft.com/office/officeart/2016/7/layout/BasicLinearProcessNumbered"/>
    <dgm:cxn modelId="{0ED9F925-6060-4C11-B7F6-1E5AAD3A434E}" type="presParOf" srcId="{10213B25-31F2-423E-BC3A-C8A45DBEEF71}" destId="{F9E21993-68C8-4278-9B62-3C2865276433}" srcOrd="2" destOrd="0" presId="urn:microsoft.com/office/officeart/2016/7/layout/BasicLinearProcessNumbered"/>
    <dgm:cxn modelId="{DD987FF6-2A4B-4236-90FC-C3A70ED6A7BE}" type="presParOf" srcId="{10213B25-31F2-423E-BC3A-C8A45DBEEF71}" destId="{137E9C20-2131-419B-96C2-2AE12734A4A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51BCF-C0E3-4019-9713-E5A165169B83}">
      <dsp:nvSpPr>
        <dsp:cNvPr id="0" name=""/>
        <dsp:cNvSpPr/>
      </dsp:nvSpPr>
      <dsp:spPr>
        <a:xfrm>
          <a:off x="4265" y="6611"/>
          <a:ext cx="2405447" cy="25078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AF113-2078-48B8-86A3-150EDC9E38FD}">
      <dsp:nvSpPr>
        <dsp:cNvPr id="0" name=""/>
        <dsp:cNvSpPr/>
      </dsp:nvSpPr>
      <dsp:spPr>
        <a:xfrm>
          <a:off x="526424" y="1740051"/>
          <a:ext cx="2151000" cy="1436782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Establecer conexiones duraderas para los clubes anfitriones, las familias anfitrionas, las comunidades y los estudiantes</a:t>
          </a:r>
          <a:endParaRPr lang="es-ES" sz="14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568506" y="1782133"/>
        <a:ext cx="2066836" cy="1352618"/>
      </dsp:txXfrm>
    </dsp:sp>
    <dsp:sp modelId="{06925061-4E6A-4478-B959-D038CDF8C4BB}">
      <dsp:nvSpPr>
        <dsp:cNvPr id="0" name=""/>
        <dsp:cNvSpPr/>
      </dsp:nvSpPr>
      <dsp:spPr>
        <a:xfrm rot="21329921">
          <a:off x="2800505" y="860063"/>
          <a:ext cx="392610" cy="519103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800687" y="968506"/>
        <a:ext cx="274827" cy="311461"/>
      </dsp:txXfrm>
    </dsp:sp>
    <dsp:sp modelId="{534C7616-36B5-488B-AC4D-D5D533955D13}">
      <dsp:nvSpPr>
        <dsp:cNvPr id="0" name=""/>
        <dsp:cNvSpPr/>
      </dsp:nvSpPr>
      <dsp:spPr>
        <a:xfrm>
          <a:off x="3527995" y="0"/>
          <a:ext cx="2160354" cy="19855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AE6EB-B8DC-452D-B339-64CF15257128}">
      <dsp:nvSpPr>
        <dsp:cNvPr id="0" name=""/>
        <dsp:cNvSpPr/>
      </dsp:nvSpPr>
      <dsp:spPr>
        <a:xfrm>
          <a:off x="3940841" y="1191312"/>
          <a:ext cx="2160354" cy="1985521"/>
        </a:xfrm>
        <a:prstGeom prst="roundRect">
          <a:avLst>
            <a:gd name="adj" fmla="val 10000"/>
          </a:avLst>
        </a:prstGeom>
        <a:solidFill>
          <a:srgbClr val="FFC000"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Generar cambios positivos mediante el empoderamiento de los jóvenes.</a:t>
          </a:r>
          <a:endParaRPr lang="es-ES" sz="14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3998995" y="1249466"/>
        <a:ext cx="2044046" cy="1869213"/>
      </dsp:txXfrm>
    </dsp:sp>
    <dsp:sp modelId="{46F13050-8CA2-4E04-B711-A78E90828F38}">
      <dsp:nvSpPr>
        <dsp:cNvPr id="0" name=""/>
        <dsp:cNvSpPr/>
      </dsp:nvSpPr>
      <dsp:spPr>
        <a:xfrm rot="54270">
          <a:off x="6084662" y="759648"/>
          <a:ext cx="396386" cy="519103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084669" y="862530"/>
        <a:ext cx="277470" cy="311461"/>
      </dsp:txXfrm>
    </dsp:sp>
    <dsp:sp modelId="{F7356CF1-0880-4F33-98BA-4A557EBC1485}">
      <dsp:nvSpPr>
        <dsp:cNvPr id="0" name=""/>
        <dsp:cNvSpPr/>
      </dsp:nvSpPr>
      <dsp:spPr>
        <a:xfrm>
          <a:off x="6820741" y="-56676"/>
          <a:ext cx="2754646" cy="22122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635F9-ED26-47A6-84BE-B1E54B650869}">
      <dsp:nvSpPr>
        <dsp:cNvPr id="0" name=""/>
        <dsp:cNvSpPr/>
      </dsp:nvSpPr>
      <dsp:spPr>
        <a:xfrm>
          <a:off x="7473838" y="1247989"/>
          <a:ext cx="2160354" cy="1985521"/>
        </a:xfrm>
        <a:prstGeom prst="roundRect">
          <a:avLst>
            <a:gd name="adj" fmla="val 1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Inculcar en los estudiantes un sentimiento de comprensión y buena voluntad internacional. </a:t>
          </a:r>
          <a:endParaRPr lang="es-ES" sz="14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7531992" y="1306143"/>
        <a:ext cx="2044046" cy="18692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C0978-8448-4EB4-9726-4EA265341FC6}">
      <dsp:nvSpPr>
        <dsp:cNvPr id="0" name=""/>
        <dsp:cNvSpPr/>
      </dsp:nvSpPr>
      <dsp:spPr>
        <a:xfrm>
          <a:off x="1045102" y="2750270"/>
          <a:ext cx="1043810" cy="1975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1905" y="0"/>
              </a:lnTo>
              <a:lnTo>
                <a:pt x="521905" y="1975667"/>
              </a:lnTo>
              <a:lnTo>
                <a:pt x="1043810" y="19756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 dirty="0"/>
        </a:p>
      </dsp:txBody>
      <dsp:txXfrm>
        <a:off x="1511146" y="3682242"/>
        <a:ext cx="111722" cy="111722"/>
      </dsp:txXfrm>
    </dsp:sp>
    <dsp:sp modelId="{FC0F4555-6999-4112-AB0F-61132288F40C}">
      <dsp:nvSpPr>
        <dsp:cNvPr id="0" name=""/>
        <dsp:cNvSpPr/>
      </dsp:nvSpPr>
      <dsp:spPr>
        <a:xfrm>
          <a:off x="1045102" y="2750270"/>
          <a:ext cx="1043810" cy="546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1905" y="0"/>
              </a:lnTo>
              <a:lnTo>
                <a:pt x="521905" y="546144"/>
              </a:lnTo>
              <a:lnTo>
                <a:pt x="1043810" y="5461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>
        <a:off x="1537556" y="2993890"/>
        <a:ext cx="58902" cy="58902"/>
      </dsp:txXfrm>
    </dsp:sp>
    <dsp:sp modelId="{09037066-72E1-4A8D-827A-B1EE40EBFA0A}">
      <dsp:nvSpPr>
        <dsp:cNvPr id="0" name=""/>
        <dsp:cNvSpPr/>
      </dsp:nvSpPr>
      <dsp:spPr>
        <a:xfrm>
          <a:off x="1045102" y="2026348"/>
          <a:ext cx="1015530" cy="723921"/>
        </a:xfrm>
        <a:custGeom>
          <a:avLst/>
          <a:gdLst/>
          <a:ahLst/>
          <a:cxnLst/>
          <a:rect l="0" t="0" r="0" b="0"/>
          <a:pathLst>
            <a:path>
              <a:moveTo>
                <a:pt x="0" y="723921"/>
              </a:moveTo>
              <a:lnTo>
                <a:pt x="507765" y="723921"/>
              </a:lnTo>
              <a:lnTo>
                <a:pt x="507765" y="0"/>
              </a:lnTo>
              <a:lnTo>
                <a:pt x="101553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>
        <a:off x="1521689" y="2357130"/>
        <a:ext cx="62357" cy="62357"/>
      </dsp:txXfrm>
    </dsp:sp>
    <dsp:sp modelId="{EFC21F32-E94F-423F-AF8A-53F611EBBFB5}">
      <dsp:nvSpPr>
        <dsp:cNvPr id="0" name=""/>
        <dsp:cNvSpPr/>
      </dsp:nvSpPr>
      <dsp:spPr>
        <a:xfrm rot="16200000">
          <a:off x="-2227718" y="2227718"/>
          <a:ext cx="5500540" cy="1045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dirty="0" smtClean="0"/>
            <a:t>CLASES</a:t>
          </a:r>
          <a:endParaRPr lang="es-ES" sz="6500" kern="1200" dirty="0"/>
        </a:p>
      </dsp:txBody>
      <dsp:txXfrm>
        <a:off x="-2227718" y="2227718"/>
        <a:ext cx="5500540" cy="1045102"/>
      </dsp:txXfrm>
    </dsp:sp>
    <dsp:sp modelId="{2109279D-5710-431C-A8EF-2F44E3311281}">
      <dsp:nvSpPr>
        <dsp:cNvPr id="0" name=""/>
        <dsp:cNvSpPr/>
      </dsp:nvSpPr>
      <dsp:spPr>
        <a:xfrm>
          <a:off x="2060633" y="1498864"/>
          <a:ext cx="4447816" cy="1054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rgbClr val="002060"/>
              </a:solidFill>
            </a:rPr>
            <a:t>De largo plazo</a:t>
          </a:r>
          <a:r>
            <a:rPr lang="es-MX" sz="1500" kern="1200" dirty="0" smtClean="0"/>
            <a:t>: estudiantes de 15 a 17 años de edad, 10 a 12 meses. se alojan con más de una familia del país anfitrión y se les requiere la asistencia a clases</a:t>
          </a:r>
          <a:endParaRPr lang="es-ES" sz="1500" kern="1200" dirty="0"/>
        </a:p>
      </dsp:txBody>
      <dsp:txXfrm>
        <a:off x="2060633" y="1498864"/>
        <a:ext cx="4447816" cy="1054968"/>
      </dsp:txXfrm>
    </dsp:sp>
    <dsp:sp modelId="{6127B791-3B69-4649-ABD0-5DD0A76281CF}">
      <dsp:nvSpPr>
        <dsp:cNvPr id="0" name=""/>
        <dsp:cNvSpPr/>
      </dsp:nvSpPr>
      <dsp:spPr>
        <a:xfrm>
          <a:off x="2088913" y="2796254"/>
          <a:ext cx="4465778" cy="10003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rgbClr val="002060"/>
              </a:solidFill>
            </a:rPr>
            <a:t>De corto plazo: </a:t>
          </a:r>
          <a:r>
            <a:rPr lang="es-MX" sz="1500" kern="1200" dirty="0" smtClean="0"/>
            <a:t>estudiantes de 15 a 17 años de edad y su duración oscila entre varios días y varias semanas, vacaciones y, generalmente, no incluyen un programa de estudios. </a:t>
          </a:r>
          <a:endParaRPr lang="es-ES" sz="1500" kern="1200" dirty="0"/>
        </a:p>
      </dsp:txBody>
      <dsp:txXfrm>
        <a:off x="2088913" y="2796254"/>
        <a:ext cx="4465778" cy="1000319"/>
      </dsp:txXfrm>
    </dsp:sp>
    <dsp:sp modelId="{FE40483D-306A-4DDA-B8BC-62DADC15A4A8}">
      <dsp:nvSpPr>
        <dsp:cNvPr id="0" name=""/>
        <dsp:cNvSpPr/>
      </dsp:nvSpPr>
      <dsp:spPr>
        <a:xfrm>
          <a:off x="2088913" y="4207268"/>
          <a:ext cx="4460739" cy="1037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rgbClr val="002060"/>
              </a:solidFill>
            </a:rPr>
            <a:t>Intercambio de Nuevas Generaciones</a:t>
          </a:r>
          <a:r>
            <a:rPr lang="es-MX" sz="1500" kern="1200" dirty="0" smtClean="0"/>
            <a:t>: especializados de corto plazo duran de tres a seis semanas, están abiertos a jóvenes de 18 a 25 años y suelen incluir elementos profesionales.</a:t>
          </a:r>
          <a:endParaRPr lang="es-ES" sz="1500" kern="1200" dirty="0"/>
        </a:p>
      </dsp:txBody>
      <dsp:txXfrm>
        <a:off x="2088913" y="4207268"/>
        <a:ext cx="4460739" cy="10373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530A6-6CB8-4708-8EA4-A709A849CEE1}">
      <dsp:nvSpPr>
        <dsp:cNvPr id="0" name=""/>
        <dsp:cNvSpPr/>
      </dsp:nvSpPr>
      <dsp:spPr>
        <a:xfrm>
          <a:off x="5295406" y="1371636"/>
          <a:ext cx="3957176" cy="627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794"/>
              </a:lnTo>
              <a:lnTo>
                <a:pt x="3957176" y="427794"/>
              </a:lnTo>
              <a:lnTo>
                <a:pt x="3957176" y="6277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C0E73-D152-4B49-B5B5-A46E87FD5CA8}">
      <dsp:nvSpPr>
        <dsp:cNvPr id="0" name=""/>
        <dsp:cNvSpPr/>
      </dsp:nvSpPr>
      <dsp:spPr>
        <a:xfrm>
          <a:off x="5295406" y="1371636"/>
          <a:ext cx="1319058" cy="627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794"/>
              </a:lnTo>
              <a:lnTo>
                <a:pt x="1319058" y="427794"/>
              </a:lnTo>
              <a:lnTo>
                <a:pt x="1319058" y="6277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05BCA-2A5E-4AB0-A109-DAAA4FB04866}">
      <dsp:nvSpPr>
        <dsp:cNvPr id="0" name=""/>
        <dsp:cNvSpPr/>
      </dsp:nvSpPr>
      <dsp:spPr>
        <a:xfrm>
          <a:off x="3976347" y="1371636"/>
          <a:ext cx="1319058" cy="627752"/>
        </a:xfrm>
        <a:custGeom>
          <a:avLst/>
          <a:gdLst/>
          <a:ahLst/>
          <a:cxnLst/>
          <a:rect l="0" t="0" r="0" b="0"/>
          <a:pathLst>
            <a:path>
              <a:moveTo>
                <a:pt x="1319058" y="0"/>
              </a:moveTo>
              <a:lnTo>
                <a:pt x="1319058" y="427794"/>
              </a:lnTo>
              <a:lnTo>
                <a:pt x="0" y="427794"/>
              </a:lnTo>
              <a:lnTo>
                <a:pt x="0" y="6277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12ECC-4929-4707-9C89-BBC18DD97AC2}">
      <dsp:nvSpPr>
        <dsp:cNvPr id="0" name=""/>
        <dsp:cNvSpPr/>
      </dsp:nvSpPr>
      <dsp:spPr>
        <a:xfrm>
          <a:off x="1338229" y="1371636"/>
          <a:ext cx="3957176" cy="627752"/>
        </a:xfrm>
        <a:custGeom>
          <a:avLst/>
          <a:gdLst/>
          <a:ahLst/>
          <a:cxnLst/>
          <a:rect l="0" t="0" r="0" b="0"/>
          <a:pathLst>
            <a:path>
              <a:moveTo>
                <a:pt x="3957176" y="0"/>
              </a:moveTo>
              <a:lnTo>
                <a:pt x="3957176" y="427794"/>
              </a:lnTo>
              <a:lnTo>
                <a:pt x="0" y="427794"/>
              </a:lnTo>
              <a:lnTo>
                <a:pt x="0" y="6277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3D0D23-DFB0-4E86-9C99-3441D68A1B89}">
      <dsp:nvSpPr>
        <dsp:cNvPr id="0" name=""/>
        <dsp:cNvSpPr/>
      </dsp:nvSpPr>
      <dsp:spPr>
        <a:xfrm>
          <a:off x="4216176" y="1014"/>
          <a:ext cx="2158460" cy="1370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AA3EA-1C76-4EC5-A9B4-05996D6DB160}">
      <dsp:nvSpPr>
        <dsp:cNvPr id="0" name=""/>
        <dsp:cNvSpPr/>
      </dsp:nvSpPr>
      <dsp:spPr>
        <a:xfrm>
          <a:off x="4456004" y="228852"/>
          <a:ext cx="2158460" cy="1370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/>
            <a:t>Los </a:t>
          </a:r>
          <a:r>
            <a:rPr lang="es-MX" sz="1800" kern="1200" dirty="0" err="1"/>
            <a:t>intercambistas</a:t>
          </a:r>
          <a:r>
            <a:rPr lang="es-MX" sz="1800" kern="1200" dirty="0"/>
            <a:t> alcanzan su verdadero potencial al:</a:t>
          </a:r>
          <a:endParaRPr lang="en-US" sz="1800" kern="1200" dirty="0"/>
        </a:p>
      </dsp:txBody>
      <dsp:txXfrm>
        <a:off x="4496148" y="268996"/>
        <a:ext cx="2078172" cy="1290334"/>
      </dsp:txXfrm>
    </dsp:sp>
    <dsp:sp modelId="{34E76A43-D1D2-45D2-AC02-2250DEB839E7}">
      <dsp:nvSpPr>
        <dsp:cNvPr id="0" name=""/>
        <dsp:cNvSpPr/>
      </dsp:nvSpPr>
      <dsp:spPr>
        <a:xfrm>
          <a:off x="258999" y="1999388"/>
          <a:ext cx="2158460" cy="1370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BBDBA8-ADD9-42F9-B01C-32501B9CE74B}">
      <dsp:nvSpPr>
        <dsp:cNvPr id="0" name=""/>
        <dsp:cNvSpPr/>
      </dsp:nvSpPr>
      <dsp:spPr>
        <a:xfrm>
          <a:off x="498828" y="2227226"/>
          <a:ext cx="2158460" cy="1370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/>
            <a:t>Adquirir destrezas de liderazgo que les servirán toda la vida</a:t>
          </a:r>
          <a:endParaRPr lang="en-US" sz="1800" kern="1200" dirty="0"/>
        </a:p>
      </dsp:txBody>
      <dsp:txXfrm>
        <a:off x="538972" y="2267370"/>
        <a:ext cx="2078172" cy="1290334"/>
      </dsp:txXfrm>
    </dsp:sp>
    <dsp:sp modelId="{CC47867D-007A-4776-BD00-A626ABE4123A}">
      <dsp:nvSpPr>
        <dsp:cNvPr id="0" name=""/>
        <dsp:cNvSpPr/>
      </dsp:nvSpPr>
      <dsp:spPr>
        <a:xfrm>
          <a:off x="2897117" y="1999388"/>
          <a:ext cx="2158460" cy="1370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AECB3-1424-4AE8-8FBD-17F6E00E3694}">
      <dsp:nvSpPr>
        <dsp:cNvPr id="0" name=""/>
        <dsp:cNvSpPr/>
      </dsp:nvSpPr>
      <dsp:spPr>
        <a:xfrm>
          <a:off x="3136946" y="2227226"/>
          <a:ext cx="2158460" cy="1370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/>
            <a:t>Aprender un nuevo idioma y explorar otra cultura</a:t>
          </a:r>
          <a:endParaRPr lang="en-US" sz="1800" kern="1200"/>
        </a:p>
      </dsp:txBody>
      <dsp:txXfrm>
        <a:off x="3177090" y="2267370"/>
        <a:ext cx="2078172" cy="1290334"/>
      </dsp:txXfrm>
    </dsp:sp>
    <dsp:sp modelId="{97D44848-F495-4BAB-AE9A-8D8688153163}">
      <dsp:nvSpPr>
        <dsp:cNvPr id="0" name=""/>
        <dsp:cNvSpPr/>
      </dsp:nvSpPr>
      <dsp:spPr>
        <a:xfrm>
          <a:off x="5535234" y="1999388"/>
          <a:ext cx="2158460" cy="1370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0B686-DC21-431C-95C1-76F5C2E68A62}">
      <dsp:nvSpPr>
        <dsp:cNvPr id="0" name=""/>
        <dsp:cNvSpPr/>
      </dsp:nvSpPr>
      <dsp:spPr>
        <a:xfrm>
          <a:off x="5775063" y="2227226"/>
          <a:ext cx="2158460" cy="1370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/>
            <a:t>Forjar amistades duraderas con jóvenes del mundo entero</a:t>
          </a:r>
          <a:endParaRPr lang="en-US" sz="1800" kern="1200"/>
        </a:p>
      </dsp:txBody>
      <dsp:txXfrm>
        <a:off x="5815207" y="2267370"/>
        <a:ext cx="2078172" cy="1290334"/>
      </dsp:txXfrm>
    </dsp:sp>
    <dsp:sp modelId="{1DAA02CE-E733-4710-8E64-453988558AEF}">
      <dsp:nvSpPr>
        <dsp:cNvPr id="0" name=""/>
        <dsp:cNvSpPr/>
      </dsp:nvSpPr>
      <dsp:spPr>
        <a:xfrm>
          <a:off x="8173352" y="1999388"/>
          <a:ext cx="2158460" cy="1370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FCD36-635B-4D08-B620-12F267D263C7}">
      <dsp:nvSpPr>
        <dsp:cNvPr id="0" name=""/>
        <dsp:cNvSpPr/>
      </dsp:nvSpPr>
      <dsp:spPr>
        <a:xfrm>
          <a:off x="8413181" y="2227226"/>
          <a:ext cx="2158460" cy="1370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/>
            <a:t>Convertirse en ciudadanos del mundo</a:t>
          </a:r>
          <a:endParaRPr lang="en-US" sz="1800" kern="1200"/>
        </a:p>
      </dsp:txBody>
      <dsp:txXfrm>
        <a:off x="8453325" y="2267370"/>
        <a:ext cx="2078172" cy="12903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30B31-1540-4391-8D3C-039EE7FF9624}">
      <dsp:nvSpPr>
        <dsp:cNvPr id="0" name=""/>
        <dsp:cNvSpPr/>
      </dsp:nvSpPr>
      <dsp:spPr>
        <a:xfrm>
          <a:off x="2555067" y="0"/>
          <a:ext cx="2686699" cy="948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PERSONERÍA JURÍDICA Y SEGURO DE RESPONSABILIDAD CIVIL.</a:t>
          </a:r>
          <a:endParaRPr lang="es-ES" sz="1800" kern="1200" dirty="0"/>
        </a:p>
      </dsp:txBody>
      <dsp:txXfrm>
        <a:off x="2582861" y="27794"/>
        <a:ext cx="2631111" cy="893356"/>
      </dsp:txXfrm>
    </dsp:sp>
    <dsp:sp modelId="{61F4084A-39B4-44C4-B20A-6F2FE7A027ED}">
      <dsp:nvSpPr>
        <dsp:cNvPr id="0" name=""/>
        <dsp:cNvSpPr/>
      </dsp:nvSpPr>
      <dsp:spPr>
        <a:xfrm rot="5400000">
          <a:off x="3720490" y="972668"/>
          <a:ext cx="355854" cy="4270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-5400000">
        <a:off x="3770310" y="1008253"/>
        <a:ext cx="256215" cy="249098"/>
      </dsp:txXfrm>
    </dsp:sp>
    <dsp:sp modelId="{EF4E7BB3-E0C9-4C44-BF1F-77B15A837933}">
      <dsp:nvSpPr>
        <dsp:cNvPr id="0" name=""/>
        <dsp:cNvSpPr/>
      </dsp:nvSpPr>
      <dsp:spPr>
        <a:xfrm>
          <a:off x="2555067" y="1423416"/>
          <a:ext cx="2686699" cy="948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PROTECCIÓN Y SEGURIDAD DE LOS JÓVENES </a:t>
          </a:r>
          <a:endParaRPr lang="es-ES" sz="1800" kern="1200" dirty="0"/>
        </a:p>
      </dsp:txBody>
      <dsp:txXfrm>
        <a:off x="2582861" y="1451210"/>
        <a:ext cx="2631111" cy="893356"/>
      </dsp:txXfrm>
    </dsp:sp>
    <dsp:sp modelId="{5F5DE19A-676C-47C8-9729-D636AC994FF3}">
      <dsp:nvSpPr>
        <dsp:cNvPr id="0" name=""/>
        <dsp:cNvSpPr/>
      </dsp:nvSpPr>
      <dsp:spPr>
        <a:xfrm rot="5400000">
          <a:off x="3720490" y="2396084"/>
          <a:ext cx="355854" cy="4270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-5400000">
        <a:off x="3770310" y="2431669"/>
        <a:ext cx="256215" cy="249098"/>
      </dsp:txXfrm>
    </dsp:sp>
    <dsp:sp modelId="{93353022-1C78-4577-9B4F-6327BE7AAAEB}">
      <dsp:nvSpPr>
        <dsp:cNvPr id="0" name=""/>
        <dsp:cNvSpPr/>
      </dsp:nvSpPr>
      <dsp:spPr>
        <a:xfrm>
          <a:off x="2555067" y="2846833"/>
          <a:ext cx="2686699" cy="948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IMPLEMENTACIÓN DEL PROGRAMA Y CAPACITACIÓN </a:t>
          </a:r>
          <a:endParaRPr lang="es-ES" sz="1800" kern="1200" dirty="0"/>
        </a:p>
      </dsp:txBody>
      <dsp:txXfrm>
        <a:off x="2582861" y="2874627"/>
        <a:ext cx="2631111" cy="8933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332AB-972D-4748-A11C-55AD22D8E040}">
      <dsp:nvSpPr>
        <dsp:cNvPr id="0" name=""/>
        <dsp:cNvSpPr/>
      </dsp:nvSpPr>
      <dsp:spPr>
        <a:xfrm>
          <a:off x="199665" y="1383"/>
          <a:ext cx="2778601" cy="1667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/>
            <a:t>Organigrama de liderazgo</a:t>
          </a:r>
          <a:endParaRPr lang="es-ES" sz="3400" kern="1200" dirty="0"/>
        </a:p>
      </dsp:txBody>
      <dsp:txXfrm>
        <a:off x="199665" y="1383"/>
        <a:ext cx="2778601" cy="1667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83F11-254E-4FC1-9FD3-34C825A6084E}">
      <dsp:nvSpPr>
        <dsp:cNvPr id="0" name=""/>
        <dsp:cNvSpPr/>
      </dsp:nvSpPr>
      <dsp:spPr>
        <a:xfrm>
          <a:off x="0" y="729827"/>
          <a:ext cx="7475455" cy="374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Presidente del Comité:			Manuel Sánchez </a:t>
          </a:r>
          <a:r>
            <a:rPr lang="es-ES" sz="1600" kern="1200" dirty="0" err="1" smtClean="0"/>
            <a:t>Recinas</a:t>
          </a:r>
          <a:endParaRPr lang="es-ES" sz="1600" kern="1200" dirty="0"/>
        </a:p>
      </dsp:txBody>
      <dsp:txXfrm>
        <a:off x="18277" y="748104"/>
        <a:ext cx="7438901" cy="337846"/>
      </dsp:txXfrm>
    </dsp:sp>
    <dsp:sp modelId="{AB3DA1F3-2B87-4889-B7E3-2FD3935BF798}">
      <dsp:nvSpPr>
        <dsp:cNvPr id="0" name=""/>
        <dsp:cNvSpPr/>
      </dsp:nvSpPr>
      <dsp:spPr>
        <a:xfrm>
          <a:off x="0" y="1150307"/>
          <a:ext cx="7475455" cy="374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Vicepresidente:				Edgar Hernández.</a:t>
          </a:r>
          <a:endParaRPr lang="es-ES" sz="1600" kern="1200"/>
        </a:p>
      </dsp:txBody>
      <dsp:txXfrm>
        <a:off x="18277" y="1168584"/>
        <a:ext cx="7438901" cy="337846"/>
      </dsp:txXfrm>
    </dsp:sp>
    <dsp:sp modelId="{245B8240-7117-4052-B4FB-C1E3E6EB0AEE}">
      <dsp:nvSpPr>
        <dsp:cNvPr id="0" name=""/>
        <dsp:cNvSpPr/>
      </dsp:nvSpPr>
      <dsp:spPr>
        <a:xfrm>
          <a:off x="0" y="1570787"/>
          <a:ext cx="7475455" cy="374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Coordinador de Intercambios cortos:		Rosalba </a:t>
          </a:r>
          <a:r>
            <a:rPr lang="es-ES" sz="1600" kern="1200" dirty="0" err="1" smtClean="0"/>
            <a:t>Lopez</a:t>
          </a:r>
          <a:r>
            <a:rPr lang="es-ES" sz="1600" kern="1200" dirty="0" smtClean="0"/>
            <a:t> Portillo</a:t>
          </a:r>
          <a:endParaRPr lang="es-ES" sz="1600" kern="1200" dirty="0"/>
        </a:p>
      </dsp:txBody>
      <dsp:txXfrm>
        <a:off x="18277" y="1589064"/>
        <a:ext cx="7438901" cy="337846"/>
      </dsp:txXfrm>
    </dsp:sp>
    <dsp:sp modelId="{115400BA-852A-4DA1-8E49-E1852F1253A7}">
      <dsp:nvSpPr>
        <dsp:cNvPr id="0" name=""/>
        <dsp:cNvSpPr/>
      </dsp:nvSpPr>
      <dsp:spPr>
        <a:xfrm>
          <a:off x="0" y="1991267"/>
          <a:ext cx="7475455" cy="374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Coordinador de Outbounds:			Abraham Gallegos Macias</a:t>
          </a:r>
          <a:endParaRPr lang="es-ES" sz="1600" kern="1200"/>
        </a:p>
      </dsp:txBody>
      <dsp:txXfrm>
        <a:off x="18277" y="2009544"/>
        <a:ext cx="7438901" cy="337846"/>
      </dsp:txXfrm>
    </dsp:sp>
    <dsp:sp modelId="{7F8F55C2-2345-4B3D-BCE8-B887C92F63D3}">
      <dsp:nvSpPr>
        <dsp:cNvPr id="0" name=""/>
        <dsp:cNvSpPr/>
      </dsp:nvSpPr>
      <dsp:spPr>
        <a:xfrm>
          <a:off x="0" y="2411747"/>
          <a:ext cx="7475455" cy="374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Coordinador </a:t>
          </a:r>
          <a:r>
            <a:rPr lang="es-ES" sz="1600" kern="1200" dirty="0" err="1" smtClean="0"/>
            <a:t>Queretaro</a:t>
          </a:r>
          <a:r>
            <a:rPr lang="es-ES" sz="1600" kern="1200" dirty="0" smtClean="0"/>
            <a:t>:			José Carlos Flores Hernández</a:t>
          </a:r>
          <a:endParaRPr lang="es-ES" sz="1600" kern="1200" dirty="0"/>
        </a:p>
      </dsp:txBody>
      <dsp:txXfrm>
        <a:off x="18277" y="2430024"/>
        <a:ext cx="7438901" cy="337846"/>
      </dsp:txXfrm>
    </dsp:sp>
    <dsp:sp modelId="{146D7709-9DB3-4C3C-949F-D6B498CF851D}">
      <dsp:nvSpPr>
        <dsp:cNvPr id="0" name=""/>
        <dsp:cNvSpPr/>
      </dsp:nvSpPr>
      <dsp:spPr>
        <a:xfrm>
          <a:off x="0" y="2832227"/>
          <a:ext cx="7475455" cy="374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Coordinador Celaya			Gabriela Galván</a:t>
          </a:r>
          <a:endParaRPr lang="es-ES" sz="1600" kern="1200"/>
        </a:p>
      </dsp:txBody>
      <dsp:txXfrm>
        <a:off x="18277" y="2850504"/>
        <a:ext cx="7438901" cy="337846"/>
      </dsp:txXfrm>
    </dsp:sp>
    <dsp:sp modelId="{642AA35D-376D-4034-A77B-A5A36F8481FE}">
      <dsp:nvSpPr>
        <dsp:cNvPr id="0" name=""/>
        <dsp:cNvSpPr/>
      </dsp:nvSpPr>
      <dsp:spPr>
        <a:xfrm>
          <a:off x="0" y="3252707"/>
          <a:ext cx="7475455" cy="374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smtClean="0"/>
            <a:t>Coordinador León sur			Guillermo González	</a:t>
          </a:r>
          <a:endParaRPr lang="es-ES" sz="1600" kern="1200"/>
        </a:p>
      </dsp:txBody>
      <dsp:txXfrm>
        <a:off x="18277" y="3270984"/>
        <a:ext cx="7438901" cy="337846"/>
      </dsp:txXfrm>
    </dsp:sp>
    <dsp:sp modelId="{D80646D5-77B3-45A5-B5DF-49B4382C1603}">
      <dsp:nvSpPr>
        <dsp:cNvPr id="0" name=""/>
        <dsp:cNvSpPr/>
      </dsp:nvSpPr>
      <dsp:spPr>
        <a:xfrm>
          <a:off x="0" y="3673187"/>
          <a:ext cx="7475455" cy="374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Coordinador León Norte			Cecilia Castañeda</a:t>
          </a:r>
          <a:endParaRPr lang="es-ES" sz="1600" kern="1200" dirty="0"/>
        </a:p>
      </dsp:txBody>
      <dsp:txXfrm>
        <a:off x="18277" y="3691464"/>
        <a:ext cx="7438901" cy="337846"/>
      </dsp:txXfrm>
    </dsp:sp>
    <dsp:sp modelId="{FD9AE233-4345-45E7-B781-F4423A0930A1}">
      <dsp:nvSpPr>
        <dsp:cNvPr id="0" name=""/>
        <dsp:cNvSpPr/>
      </dsp:nvSpPr>
      <dsp:spPr>
        <a:xfrm>
          <a:off x="0" y="4093667"/>
          <a:ext cx="7475455" cy="374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Coordinador  Morelia 			Rogelio Hernández</a:t>
          </a:r>
          <a:endParaRPr lang="es-ES" sz="1600" kern="1200" dirty="0"/>
        </a:p>
      </dsp:txBody>
      <dsp:txXfrm>
        <a:off x="18277" y="4111944"/>
        <a:ext cx="7438901" cy="337846"/>
      </dsp:txXfrm>
    </dsp:sp>
    <dsp:sp modelId="{067CE418-97C8-4BB1-B45A-78DDBA99720B}">
      <dsp:nvSpPr>
        <dsp:cNvPr id="0" name=""/>
        <dsp:cNvSpPr/>
      </dsp:nvSpPr>
      <dsp:spPr>
        <a:xfrm>
          <a:off x="0" y="4514147"/>
          <a:ext cx="7475455" cy="374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Coordinadores Guadalajara y Puerto Vallarta	Lourdes Ortega</a:t>
          </a:r>
          <a:endParaRPr lang="es-ES" sz="1600" kern="1200" dirty="0"/>
        </a:p>
      </dsp:txBody>
      <dsp:txXfrm>
        <a:off x="18277" y="4532424"/>
        <a:ext cx="7438901" cy="3378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88695-D11F-4CAB-9189-B2224356AC9B}">
      <dsp:nvSpPr>
        <dsp:cNvPr id="0" name=""/>
        <dsp:cNvSpPr/>
      </dsp:nvSpPr>
      <dsp:spPr>
        <a:xfrm>
          <a:off x="3848" y="1606968"/>
          <a:ext cx="1875463" cy="11909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26A53-6B1D-4F0F-BDA4-DBDA6E67012B}">
      <dsp:nvSpPr>
        <dsp:cNvPr id="0" name=""/>
        <dsp:cNvSpPr/>
      </dsp:nvSpPr>
      <dsp:spPr>
        <a:xfrm>
          <a:off x="212233" y="1804934"/>
          <a:ext cx="1875463" cy="119091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Rol fundamental para el éxito del programa</a:t>
          </a:r>
          <a:endParaRPr lang="en-US" sz="1400" kern="1200" dirty="0"/>
        </a:p>
      </dsp:txBody>
      <dsp:txXfrm>
        <a:off x="247114" y="1839815"/>
        <a:ext cx="1805701" cy="1121157"/>
      </dsp:txXfrm>
    </dsp:sp>
    <dsp:sp modelId="{525B2BCD-5797-4C76-9DBF-41441CF2EDEA}">
      <dsp:nvSpPr>
        <dsp:cNvPr id="0" name=""/>
        <dsp:cNvSpPr/>
      </dsp:nvSpPr>
      <dsp:spPr>
        <a:xfrm>
          <a:off x="2296081" y="1606968"/>
          <a:ext cx="1875463" cy="11909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45F7C-FB37-4A04-BC8C-929618283895}">
      <dsp:nvSpPr>
        <dsp:cNvPr id="0" name=""/>
        <dsp:cNvSpPr/>
      </dsp:nvSpPr>
      <dsp:spPr>
        <a:xfrm>
          <a:off x="2504466" y="1804934"/>
          <a:ext cx="1875463" cy="119091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/>
            <a:t>Debe agradarle trabajar con jóvenes</a:t>
          </a:r>
          <a:endParaRPr lang="en-US" sz="1400" kern="1200"/>
        </a:p>
      </dsp:txBody>
      <dsp:txXfrm>
        <a:off x="2539347" y="1839815"/>
        <a:ext cx="1805701" cy="1121157"/>
      </dsp:txXfrm>
    </dsp:sp>
    <dsp:sp modelId="{CED68472-DF9A-4344-B05C-C6A68A754824}">
      <dsp:nvSpPr>
        <dsp:cNvPr id="0" name=""/>
        <dsp:cNvSpPr/>
      </dsp:nvSpPr>
      <dsp:spPr>
        <a:xfrm>
          <a:off x="4588314" y="1606968"/>
          <a:ext cx="1875463" cy="11909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A0298-9208-4184-AE6D-5801FF398A5E}">
      <dsp:nvSpPr>
        <dsp:cNvPr id="0" name=""/>
        <dsp:cNvSpPr/>
      </dsp:nvSpPr>
      <dsp:spPr>
        <a:xfrm>
          <a:off x="4796699" y="1804934"/>
          <a:ext cx="1875463" cy="119091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/>
            <a:t>Estar preparados para Actuar en defensa del estudiate</a:t>
          </a:r>
          <a:endParaRPr lang="en-US" sz="1400" kern="1200"/>
        </a:p>
      </dsp:txBody>
      <dsp:txXfrm>
        <a:off x="4831580" y="1839815"/>
        <a:ext cx="1805701" cy="1121157"/>
      </dsp:txXfrm>
    </dsp:sp>
    <dsp:sp modelId="{52F8121A-EEBF-49CD-8934-255947FC8BBA}">
      <dsp:nvSpPr>
        <dsp:cNvPr id="0" name=""/>
        <dsp:cNvSpPr/>
      </dsp:nvSpPr>
      <dsp:spPr>
        <a:xfrm>
          <a:off x="6880547" y="1606968"/>
          <a:ext cx="1875463" cy="11909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BD968-380E-4E0C-B9E3-0D72B9639DB4}">
      <dsp:nvSpPr>
        <dsp:cNvPr id="0" name=""/>
        <dsp:cNvSpPr/>
      </dsp:nvSpPr>
      <dsp:spPr>
        <a:xfrm>
          <a:off x="7088932" y="1804934"/>
          <a:ext cx="1875463" cy="119091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/>
            <a:t>Misión es la persona enlace principal entre el estudiante y Rotary, facilita la adaptación </a:t>
          </a:r>
          <a:endParaRPr lang="en-US" sz="1400" kern="1200"/>
        </a:p>
      </dsp:txBody>
      <dsp:txXfrm>
        <a:off x="7123813" y="1839815"/>
        <a:ext cx="1805701" cy="1121157"/>
      </dsp:txXfrm>
    </dsp:sp>
    <dsp:sp modelId="{FCA9F07F-14EE-44F8-8F1A-8C2E8340EC92}">
      <dsp:nvSpPr>
        <dsp:cNvPr id="0" name=""/>
        <dsp:cNvSpPr/>
      </dsp:nvSpPr>
      <dsp:spPr>
        <a:xfrm>
          <a:off x="9172780" y="1606968"/>
          <a:ext cx="1875463" cy="11909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F5192-5A8C-4C68-AC11-0411BA8EAF8F}">
      <dsp:nvSpPr>
        <dsp:cNvPr id="0" name=""/>
        <dsp:cNvSpPr/>
      </dsp:nvSpPr>
      <dsp:spPr>
        <a:xfrm>
          <a:off x="9381164" y="1804934"/>
          <a:ext cx="1875463" cy="119091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/>
            <a:t>No pueden ser miembros de la famiia anfitriona</a:t>
          </a:r>
          <a:endParaRPr lang="en-US" sz="1400" kern="1200"/>
        </a:p>
      </dsp:txBody>
      <dsp:txXfrm>
        <a:off x="9416045" y="1839815"/>
        <a:ext cx="1805701" cy="11211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293030-B290-4CE2-AB49-2ECE57707CF4}">
      <dsp:nvSpPr>
        <dsp:cNvPr id="0" name=""/>
        <dsp:cNvSpPr/>
      </dsp:nvSpPr>
      <dsp:spPr>
        <a:xfrm>
          <a:off x="0" y="565"/>
          <a:ext cx="63536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E8F1F0-44D4-4BD8-9B8D-B632501EE064}">
      <dsp:nvSpPr>
        <dsp:cNvPr id="0" name=""/>
        <dsp:cNvSpPr/>
      </dsp:nvSpPr>
      <dsp:spPr>
        <a:xfrm>
          <a:off x="0" y="565"/>
          <a:ext cx="6353667" cy="926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/>
            <a:t>Comunicarse con </a:t>
          </a:r>
          <a:r>
            <a:rPr lang="es-MX" sz="1900" kern="1200" dirty="0" smtClean="0"/>
            <a:t>el </a:t>
          </a:r>
          <a:r>
            <a:rPr lang="es-MX" sz="1900" kern="1200" dirty="0"/>
            <a:t>estudiante a su llegada e informarle sobre las expectativas del club y del Distrito, mantener el contacto.</a:t>
          </a:r>
          <a:endParaRPr lang="en-US" sz="1900" kern="1200" dirty="0"/>
        </a:p>
      </dsp:txBody>
      <dsp:txXfrm>
        <a:off x="0" y="565"/>
        <a:ext cx="6353667" cy="926680"/>
      </dsp:txXfrm>
    </dsp:sp>
    <dsp:sp modelId="{E9269CA1-5CD2-49AE-9C5F-57DB9DE345E0}">
      <dsp:nvSpPr>
        <dsp:cNvPr id="0" name=""/>
        <dsp:cNvSpPr/>
      </dsp:nvSpPr>
      <dsp:spPr>
        <a:xfrm>
          <a:off x="0" y="927246"/>
          <a:ext cx="63536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904CEC8-BBD1-48EF-856D-88C9F607015E}">
      <dsp:nvSpPr>
        <dsp:cNvPr id="0" name=""/>
        <dsp:cNvSpPr/>
      </dsp:nvSpPr>
      <dsp:spPr>
        <a:xfrm>
          <a:off x="0" y="927246"/>
          <a:ext cx="6353667" cy="926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/>
            <a:t>Ayudar al estudiante a adaptarse a la cultura y el idioma</a:t>
          </a:r>
          <a:endParaRPr lang="en-US" sz="1900" kern="1200" dirty="0"/>
        </a:p>
      </dsp:txBody>
      <dsp:txXfrm>
        <a:off x="0" y="927246"/>
        <a:ext cx="6353667" cy="926680"/>
      </dsp:txXfrm>
    </dsp:sp>
    <dsp:sp modelId="{519A5C5A-225E-4AD7-A400-1606B49811D0}">
      <dsp:nvSpPr>
        <dsp:cNvPr id="0" name=""/>
        <dsp:cNvSpPr/>
      </dsp:nvSpPr>
      <dsp:spPr>
        <a:xfrm>
          <a:off x="0" y="1853927"/>
          <a:ext cx="63536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3FAD0A-E4F0-4AB4-82EA-7250DD164D68}">
      <dsp:nvSpPr>
        <dsp:cNvPr id="0" name=""/>
        <dsp:cNvSpPr/>
      </dsp:nvSpPr>
      <dsp:spPr>
        <a:xfrm>
          <a:off x="0" y="1853927"/>
          <a:ext cx="6353667" cy="926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/>
            <a:t>Colaboración con </a:t>
          </a:r>
          <a:r>
            <a:rPr lang="es-MX" sz="1900" kern="1200" dirty="0" smtClean="0"/>
            <a:t>la </a:t>
          </a:r>
          <a:r>
            <a:rPr lang="es-MX" sz="1900" kern="1200" dirty="0"/>
            <a:t>escuela</a:t>
          </a:r>
          <a:endParaRPr lang="en-US" sz="1900" kern="1200" dirty="0"/>
        </a:p>
      </dsp:txBody>
      <dsp:txXfrm>
        <a:off x="0" y="1853927"/>
        <a:ext cx="6353667" cy="926680"/>
      </dsp:txXfrm>
    </dsp:sp>
    <dsp:sp modelId="{2C7C9A06-6DC8-4A8B-9369-FC7C586B84E1}">
      <dsp:nvSpPr>
        <dsp:cNvPr id="0" name=""/>
        <dsp:cNvSpPr/>
      </dsp:nvSpPr>
      <dsp:spPr>
        <a:xfrm>
          <a:off x="0" y="2780607"/>
          <a:ext cx="63536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8CEA5A-CC9F-4E71-8DFA-A10AC7CB29E6}">
      <dsp:nvSpPr>
        <dsp:cNvPr id="0" name=""/>
        <dsp:cNvSpPr/>
      </dsp:nvSpPr>
      <dsp:spPr>
        <a:xfrm>
          <a:off x="0" y="2780607"/>
          <a:ext cx="6353667" cy="926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/>
            <a:t>Información respecto a la prevención del acoso y abuso, y crear ambiente receptivo</a:t>
          </a:r>
          <a:endParaRPr lang="en-US" sz="1900" kern="1200" dirty="0"/>
        </a:p>
      </dsp:txBody>
      <dsp:txXfrm>
        <a:off x="0" y="2780607"/>
        <a:ext cx="6353667" cy="926680"/>
      </dsp:txXfrm>
    </dsp:sp>
    <dsp:sp modelId="{58DFB7B3-2BC0-4842-A8E0-8144C890E771}">
      <dsp:nvSpPr>
        <dsp:cNvPr id="0" name=""/>
        <dsp:cNvSpPr/>
      </dsp:nvSpPr>
      <dsp:spPr>
        <a:xfrm>
          <a:off x="0" y="3707288"/>
          <a:ext cx="63536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0F4A71-181F-449E-915F-DAA0849B2641}">
      <dsp:nvSpPr>
        <dsp:cNvPr id="0" name=""/>
        <dsp:cNvSpPr/>
      </dsp:nvSpPr>
      <dsp:spPr>
        <a:xfrm>
          <a:off x="0" y="3707288"/>
          <a:ext cx="6353667" cy="926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/>
            <a:t>Actuar en defensa del estudiante.</a:t>
          </a:r>
          <a:endParaRPr lang="en-US" sz="1900" kern="1200"/>
        </a:p>
      </dsp:txBody>
      <dsp:txXfrm>
        <a:off x="0" y="3707288"/>
        <a:ext cx="6353667" cy="9266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6CCD1-1EFB-4CEC-B7D4-1D8F5DA74A53}">
      <dsp:nvSpPr>
        <dsp:cNvPr id="0" name=""/>
        <dsp:cNvSpPr/>
      </dsp:nvSpPr>
      <dsp:spPr>
        <a:xfrm>
          <a:off x="3173" y="37336"/>
          <a:ext cx="2517277" cy="3524189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257" tIns="330200" rIns="196257" bIns="3302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/>
            <a:t>Aprendan y acaten las normas familiares. </a:t>
          </a:r>
          <a:endParaRPr lang="en-US" sz="1800" kern="1200"/>
        </a:p>
      </dsp:txBody>
      <dsp:txXfrm>
        <a:off x="3173" y="1376528"/>
        <a:ext cx="2517277" cy="2114513"/>
      </dsp:txXfrm>
    </dsp:sp>
    <dsp:sp modelId="{ECCCE117-B6D1-4F20-96AF-C3A44A802AAE}">
      <dsp:nvSpPr>
        <dsp:cNvPr id="0" name=""/>
        <dsp:cNvSpPr/>
      </dsp:nvSpPr>
      <dsp:spPr>
        <a:xfrm>
          <a:off x="733183" y="389755"/>
          <a:ext cx="1057256" cy="1057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428" tIns="12700" rIns="82428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</a:p>
      </dsp:txBody>
      <dsp:txXfrm>
        <a:off x="888015" y="544587"/>
        <a:ext cx="747592" cy="747592"/>
      </dsp:txXfrm>
    </dsp:sp>
    <dsp:sp modelId="{1D19D4CE-8DD5-414C-8BEB-9E175AB07DBA}">
      <dsp:nvSpPr>
        <dsp:cNvPr id="0" name=""/>
        <dsp:cNvSpPr/>
      </dsp:nvSpPr>
      <dsp:spPr>
        <a:xfrm>
          <a:off x="3173" y="3561454"/>
          <a:ext cx="251727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B9860-FD67-4C13-B3D7-BF1E769B862D}">
      <dsp:nvSpPr>
        <dsp:cNvPr id="0" name=""/>
        <dsp:cNvSpPr/>
      </dsp:nvSpPr>
      <dsp:spPr>
        <a:xfrm>
          <a:off x="2772178" y="37336"/>
          <a:ext cx="2517277" cy="3524189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257" tIns="330200" rIns="196257" bIns="3302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/>
            <a:t>Obedezcan las leyes y costumbres del país anfitrión del intercambio. </a:t>
          </a:r>
          <a:endParaRPr lang="en-US" sz="1800" kern="1200"/>
        </a:p>
      </dsp:txBody>
      <dsp:txXfrm>
        <a:off x="2772178" y="1376528"/>
        <a:ext cx="2517277" cy="2114513"/>
      </dsp:txXfrm>
    </dsp:sp>
    <dsp:sp modelId="{D53B837F-70F4-497C-A290-C8993919E19B}">
      <dsp:nvSpPr>
        <dsp:cNvPr id="0" name=""/>
        <dsp:cNvSpPr/>
      </dsp:nvSpPr>
      <dsp:spPr>
        <a:xfrm>
          <a:off x="3502189" y="389755"/>
          <a:ext cx="1057256" cy="1057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428" tIns="12700" rIns="82428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</a:p>
      </dsp:txBody>
      <dsp:txXfrm>
        <a:off x="3657021" y="544587"/>
        <a:ext cx="747592" cy="747592"/>
      </dsp:txXfrm>
    </dsp:sp>
    <dsp:sp modelId="{6B536C30-94B5-43A3-ABCE-59561E7AF21F}">
      <dsp:nvSpPr>
        <dsp:cNvPr id="0" name=""/>
        <dsp:cNvSpPr/>
      </dsp:nvSpPr>
      <dsp:spPr>
        <a:xfrm>
          <a:off x="2772178" y="3561454"/>
          <a:ext cx="251727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706BC-596C-47C5-9C51-5D88B591FA6D}">
      <dsp:nvSpPr>
        <dsp:cNvPr id="0" name=""/>
        <dsp:cNvSpPr/>
      </dsp:nvSpPr>
      <dsp:spPr>
        <a:xfrm>
          <a:off x="5541184" y="37336"/>
          <a:ext cx="2517277" cy="3524189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257" tIns="330200" rIns="196257" bIns="3302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/>
            <a:t>Se abstengan de conducir o manejar vehículos automotores de cualquier tipo. </a:t>
          </a:r>
          <a:endParaRPr lang="en-US" sz="1800" kern="1200"/>
        </a:p>
      </dsp:txBody>
      <dsp:txXfrm>
        <a:off x="5541184" y="1376528"/>
        <a:ext cx="2517277" cy="2114513"/>
      </dsp:txXfrm>
    </dsp:sp>
    <dsp:sp modelId="{B927D811-2B86-4B46-B5A5-23E7AE65A64F}">
      <dsp:nvSpPr>
        <dsp:cNvPr id="0" name=""/>
        <dsp:cNvSpPr/>
      </dsp:nvSpPr>
      <dsp:spPr>
        <a:xfrm>
          <a:off x="6271194" y="389755"/>
          <a:ext cx="1057256" cy="1057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428" tIns="12700" rIns="82428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6426026" y="544587"/>
        <a:ext cx="747592" cy="747592"/>
      </dsp:txXfrm>
    </dsp:sp>
    <dsp:sp modelId="{4DDAD13C-C127-4B83-B0FD-1BA325AF203E}">
      <dsp:nvSpPr>
        <dsp:cNvPr id="0" name=""/>
        <dsp:cNvSpPr/>
      </dsp:nvSpPr>
      <dsp:spPr>
        <a:xfrm>
          <a:off x="5541184" y="3561454"/>
          <a:ext cx="251727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3F2E-7CB1-41A4-9E47-73EB7259E5F3}">
      <dsp:nvSpPr>
        <dsp:cNvPr id="0" name=""/>
        <dsp:cNvSpPr/>
      </dsp:nvSpPr>
      <dsp:spPr>
        <a:xfrm>
          <a:off x="8310190" y="37336"/>
          <a:ext cx="2517277" cy="3524189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257" tIns="330200" rIns="196257" bIns="3302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/>
            <a:t>Acaten las reglas de Rotary International y las disposiciones específicas del distrito y el club.</a:t>
          </a:r>
          <a:endParaRPr lang="en-US" sz="1800" kern="1200"/>
        </a:p>
      </dsp:txBody>
      <dsp:txXfrm>
        <a:off x="8310190" y="1376528"/>
        <a:ext cx="2517277" cy="2114513"/>
      </dsp:txXfrm>
    </dsp:sp>
    <dsp:sp modelId="{BEE2243C-3822-46D2-97BA-8FDFFD9CA08F}">
      <dsp:nvSpPr>
        <dsp:cNvPr id="0" name=""/>
        <dsp:cNvSpPr/>
      </dsp:nvSpPr>
      <dsp:spPr>
        <a:xfrm>
          <a:off x="9040200" y="389755"/>
          <a:ext cx="1057256" cy="1057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428" tIns="12700" rIns="82428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4</a:t>
          </a:r>
        </a:p>
      </dsp:txBody>
      <dsp:txXfrm>
        <a:off x="9195032" y="544587"/>
        <a:ext cx="747592" cy="747592"/>
      </dsp:txXfrm>
    </dsp:sp>
    <dsp:sp modelId="{F9E21993-68C8-4278-9B62-3C2865276433}">
      <dsp:nvSpPr>
        <dsp:cNvPr id="0" name=""/>
        <dsp:cNvSpPr/>
      </dsp:nvSpPr>
      <dsp:spPr>
        <a:xfrm>
          <a:off x="8310190" y="3561454"/>
          <a:ext cx="251727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6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9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32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9057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773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43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98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487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5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44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6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5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975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1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78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4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05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2547" y="2535809"/>
            <a:ext cx="6406593" cy="1963314"/>
          </a:xfrm>
        </p:spPr>
        <p:txBody>
          <a:bodyPr anchor="ctr">
            <a:normAutofit/>
          </a:bodyPr>
          <a:lstStyle/>
          <a:p>
            <a:pPr algn="ctr"/>
            <a:r>
              <a:rPr lang="es-MX" sz="2800" dirty="0" smtClean="0"/>
              <a:t>“Construimos </a:t>
            </a:r>
            <a:r>
              <a:rPr lang="es-MX" sz="2800" dirty="0"/>
              <a:t>la paz una persona a la vez”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3640" y="5520027"/>
            <a:ext cx="4089647" cy="626249"/>
          </a:xfrm>
        </p:spPr>
        <p:txBody>
          <a:bodyPr>
            <a:noAutofit/>
          </a:bodyPr>
          <a:lstStyle/>
          <a:p>
            <a:r>
              <a:rPr lang="es-MX" sz="2400" b="1" dirty="0" smtClean="0"/>
              <a:t>GDE </a:t>
            </a:r>
            <a:r>
              <a:rPr lang="es-MX" sz="2400" b="1" dirty="0"/>
              <a:t>CLAUDIA LARA CASTRO</a:t>
            </a:r>
          </a:p>
          <a:p>
            <a:r>
              <a:rPr lang="en-US" sz="4000" dirty="0"/>
              <a:t/>
            </a:r>
            <a:br>
              <a:rPr lang="en-US" sz="4000" dirty="0"/>
            </a:br>
            <a:endParaRPr lang="es-MX" sz="4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95" y="666581"/>
            <a:ext cx="4353416" cy="15410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41" y="1365482"/>
            <a:ext cx="5452328" cy="43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3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Responsabilidades de los clubes Rotarios en el envío de estudiantes al extranjero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2336873"/>
            <a:ext cx="10590430" cy="3599316"/>
          </a:xfrm>
        </p:spPr>
        <p:txBody>
          <a:bodyPr>
            <a:normAutofit lnSpcReduction="10000"/>
          </a:bodyPr>
          <a:lstStyle/>
          <a:p>
            <a:r>
              <a:rPr lang="es-MX" dirty="0"/>
              <a:t>Promover el programa ante los estudiantes de la comunidad, distribuir las solicitudes e identificar candidatos potenciales. </a:t>
            </a:r>
          </a:p>
          <a:p>
            <a:endParaRPr lang="es-MX" dirty="0"/>
          </a:p>
          <a:p>
            <a:r>
              <a:rPr lang="es-MX" dirty="0" smtClean="0"/>
              <a:t>Entrevistar </a:t>
            </a:r>
            <a:r>
              <a:rPr lang="es-MX" dirty="0"/>
              <a:t>y seleccionar a los candidatos para el intercambio. </a:t>
            </a:r>
          </a:p>
          <a:p>
            <a:endParaRPr lang="es-MX" dirty="0"/>
          </a:p>
          <a:p>
            <a:r>
              <a:rPr lang="es-MX" dirty="0" smtClean="0"/>
              <a:t>Asignar </a:t>
            </a:r>
            <a:r>
              <a:rPr lang="es-MX" dirty="0"/>
              <a:t>un consejero rotario a cada estudiante. </a:t>
            </a:r>
          </a:p>
          <a:p>
            <a:endParaRPr lang="es-MX" dirty="0"/>
          </a:p>
          <a:p>
            <a:r>
              <a:rPr lang="es-MX" dirty="0" smtClean="0"/>
              <a:t> </a:t>
            </a:r>
            <a:r>
              <a:rPr lang="es-MX" dirty="0"/>
              <a:t>Mantener comunicación regular con los líderes distritales que coordinan el envío de estudiantes al extranjero. </a:t>
            </a:r>
          </a:p>
        </p:txBody>
      </p:sp>
    </p:spTree>
    <p:extLst>
      <p:ext uri="{BB962C8B-B14F-4D97-AF65-F5344CB8AC3E}">
        <p14:creationId xmlns:p14="http://schemas.microsoft.com/office/powerpoint/2010/main" val="41438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RESPONSABILIDADES RELACIONADAS CON LA RECEPCIÓN DE ESTUDIANTES QUE VIENEN DEL EXTRANJERO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2260315"/>
            <a:ext cx="11134960" cy="435624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dirty="0"/>
              <a:t>Entrevistar e investigar los antecedentes de las posibles familias </a:t>
            </a:r>
            <a:r>
              <a:rPr lang="es-MX" dirty="0" smtClean="0"/>
              <a:t>anfitrionas.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Coordinar </a:t>
            </a:r>
            <a:r>
              <a:rPr lang="es-MX" dirty="0"/>
              <a:t>la selección y orientación de las familias anfitrionas y mantener contacto con dichas familias durante el período del intercambio. </a:t>
            </a:r>
            <a:endParaRPr lang="es-MX" dirty="0" smtClean="0"/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 </a:t>
            </a:r>
            <a:r>
              <a:rPr lang="es-MX" dirty="0"/>
              <a:t>Establecer y mantener contacto con los estudiantes que vienen del exterior desde antes de su arribo. 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Coordinar </a:t>
            </a:r>
            <a:r>
              <a:rPr lang="es-MX" dirty="0"/>
              <a:t>el recibimiento, bienvenida y orientación de los estudiantes. 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Asignar </a:t>
            </a:r>
            <a:r>
              <a:rPr lang="es-MX" dirty="0"/>
              <a:t>un consejero rotario a cada estudiante.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 </a:t>
            </a:r>
            <a:r>
              <a:rPr lang="es-MX" dirty="0"/>
              <a:t>Mantener comunicación regular con los rotarios que coordinan el recibimiento de los estudiantes que vienen del exterior.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Hacer </a:t>
            </a:r>
            <a:r>
              <a:rPr lang="es-MX" dirty="0"/>
              <a:t>los arreglos para que los estudiantes reciban un estipendio mensual. </a:t>
            </a:r>
          </a:p>
        </p:txBody>
      </p:sp>
    </p:spTree>
    <p:extLst>
      <p:ext uri="{BB962C8B-B14F-4D97-AF65-F5344CB8AC3E}">
        <p14:creationId xmlns:p14="http://schemas.microsoft.com/office/powerpoint/2010/main" val="30436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9F468-4018-41DD-B645-077ABA7A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/>
              <a:t>Consejero Rotario</a:t>
            </a:r>
            <a:endParaRPr lang="es-MX" dirty="0"/>
          </a:p>
        </p:txBody>
      </p:sp>
      <p:graphicFrame>
        <p:nvGraphicFramePr>
          <p:cNvPr id="28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682777"/>
              </p:ext>
            </p:extLst>
          </p:nvPr>
        </p:nvGraphicFramePr>
        <p:xfrm>
          <a:off x="554803" y="1941816"/>
          <a:ext cx="11260477" cy="4602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15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4EDC-16E5-4578-BF5D-3BEFEAF1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2063262"/>
            <a:ext cx="4809821" cy="2661052"/>
          </a:xfrm>
        </p:spPr>
        <p:txBody>
          <a:bodyPr>
            <a:normAutofit/>
          </a:bodyPr>
          <a:lstStyle/>
          <a:p>
            <a:pPr algn="ctr"/>
            <a:r>
              <a:rPr lang="es-MX" sz="4400" dirty="0"/>
              <a:t>Responsabilidades consejero</a:t>
            </a:r>
          </a:p>
        </p:txBody>
      </p:sp>
      <p:graphicFrame>
        <p:nvGraphicFramePr>
          <p:cNvPr id="3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086818"/>
              </p:ext>
            </p:extLst>
          </p:nvPr>
        </p:nvGraphicFramePr>
        <p:xfrm>
          <a:off x="5213021" y="2223465"/>
          <a:ext cx="6353668" cy="4634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231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5 personas, personas sonriendo, personas de pie y exterior">
            <a:extLst>
              <a:ext uri="{FF2B5EF4-FFF2-40B4-BE49-F238E27FC236}">
                <a16:creationId xmlns:a16="http://schemas.microsoft.com/office/drawing/2014/main" id="{DF1055E1-AC78-4B7E-A0AE-CAE5EACC2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r="24441"/>
          <a:stretch/>
        </p:blipFill>
        <p:spPr bwMode="auto">
          <a:xfrm>
            <a:off x="794325" y="2336872"/>
            <a:ext cx="2692907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D10A9-FCDC-405A-A1E3-BDC64157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Requisitos para las familias anfitrionas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BF61B-54B3-4220-8DAC-48ECFB977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dirty="0"/>
              <a:t>¿Qué se espera de una familia anfitriona? </a:t>
            </a:r>
          </a:p>
          <a:p>
            <a:pPr marL="0" indent="0" algn="just">
              <a:buNone/>
            </a:pPr>
            <a:endParaRPr lang="es-MX" dirty="0" smtClean="0"/>
          </a:p>
          <a:p>
            <a:pPr marL="0" indent="0" algn="just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sz="3600" dirty="0" smtClean="0"/>
              <a:t>Responsabilidad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492733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00C6-DF74-4AF1-AE43-FB197C91D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753228"/>
            <a:ext cx="9989382" cy="1080938"/>
          </a:xfrm>
        </p:spPr>
        <p:txBody>
          <a:bodyPr/>
          <a:lstStyle/>
          <a:p>
            <a:pPr algn="ctr"/>
            <a:r>
              <a:rPr lang="es-MX" dirty="0"/>
              <a:t>Que </a:t>
            </a:r>
            <a:r>
              <a:rPr lang="es-MX" dirty="0" smtClean="0"/>
              <a:t>se debe </a:t>
            </a:r>
            <a:r>
              <a:rPr lang="es-MX" dirty="0"/>
              <a:t>ofrecer al estudiante durante el intercambio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92420-656F-4E95-9398-B41CC550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80591"/>
            <a:ext cx="10425001" cy="3855598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dirty="0">
                <a:solidFill>
                  <a:srgbClr val="002060"/>
                </a:solidFill>
              </a:rPr>
              <a:t>Ambiente seguro y acogedor </a:t>
            </a:r>
            <a:r>
              <a:rPr lang="es-MX" dirty="0"/>
              <a:t>que propicie la confianza y la amistad. </a:t>
            </a:r>
          </a:p>
          <a:p>
            <a:pPr algn="just"/>
            <a:r>
              <a:rPr lang="es-MX" dirty="0">
                <a:solidFill>
                  <a:srgbClr val="002060"/>
                </a:solidFill>
              </a:rPr>
              <a:t>Hacerle sentir que forma parte de la familia</a:t>
            </a:r>
            <a:r>
              <a:rPr lang="es-MX" dirty="0"/>
              <a:t>, con los mismos derechos y obligaciones. </a:t>
            </a:r>
          </a:p>
          <a:p>
            <a:pPr algn="just"/>
            <a:r>
              <a:rPr lang="es-MX" dirty="0"/>
              <a:t>Alentar al estudiante a aprender y adoptar la mayor parte de las costumbres de la casa.</a:t>
            </a:r>
          </a:p>
          <a:p>
            <a:pPr algn="just"/>
            <a:r>
              <a:rPr lang="es-MX" dirty="0"/>
              <a:t>Proporcionar al estudiante alojamiento y comidas. Contar con su propia cama y si debe compartir la habitación, deberá ser con una persona joven del mismo sexo y de la misma edad. </a:t>
            </a:r>
          </a:p>
          <a:p>
            <a:pPr algn="just"/>
            <a:r>
              <a:rPr lang="es-MX" dirty="0"/>
              <a:t>Ofrecerle un lugar de la casa en el cual pueda estudiar en privado. </a:t>
            </a:r>
          </a:p>
          <a:p>
            <a:pPr algn="just"/>
            <a:r>
              <a:rPr lang="es-MX" dirty="0"/>
              <a:t> Celebrar el cumpleaños del estudiante y otras ocasiones especiales.</a:t>
            </a:r>
          </a:p>
        </p:txBody>
      </p:sp>
    </p:spTree>
    <p:extLst>
      <p:ext uri="{BB962C8B-B14F-4D97-AF65-F5344CB8AC3E}">
        <p14:creationId xmlns:p14="http://schemas.microsoft.com/office/powerpoint/2010/main" val="40759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111A6-531E-450F-816B-0F3A11300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Qué normas se espera que sigan los estudiantes? 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2996292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81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EB443-A908-4AA7-868C-479EF708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Declaración de normas de RI respecto a las actividades para la juventud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00D01-E42C-45C3-87AC-4EFD2FE58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dirty="0"/>
              <a:t>Rotary International se compromete a crear y mantener un ambiente de máxima seguridad para todos los jóvenes que participan en las actividades de Rotary. Se espera que todos los rotarios, cónyuges de rotarios, colaboradores y otros voluntarios, desplieguen todo el esfuerzo posible para salvaguardar el bienestar de los niños y jóvenes con quienes entran en contacto, a efectos de prevenir todo tipo de acoso o abuso físico, sexual o afectivo.</a:t>
            </a:r>
          </a:p>
        </p:txBody>
      </p:sp>
    </p:spTree>
    <p:extLst>
      <p:ext uri="{BB962C8B-B14F-4D97-AF65-F5344CB8AC3E}">
        <p14:creationId xmlns:p14="http://schemas.microsoft.com/office/powerpoint/2010/main" val="13098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72531" y="789095"/>
            <a:ext cx="10079037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5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776630"/>
            <a:ext cx="9613861" cy="1080938"/>
          </a:xfrm>
        </p:spPr>
        <p:txBody>
          <a:bodyPr>
            <a:normAutofit/>
          </a:bodyPr>
          <a:lstStyle/>
          <a:p>
            <a:r>
              <a:rPr lang="es-MX" sz="2800" dirty="0"/>
              <a:t>Qué es el Intercambio de </a:t>
            </a:r>
            <a:r>
              <a:rPr lang="es-MX" sz="2800" dirty="0" smtClean="0"/>
              <a:t>Jóvenes y sus objetivos?</a:t>
            </a:r>
            <a:endParaRPr lang="es-MX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6755" y="2054069"/>
            <a:ext cx="11112610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800" dirty="0"/>
              <a:t>Programa de </a:t>
            </a:r>
            <a:r>
              <a:rPr lang="es-MX" sz="1800" dirty="0" smtClean="0"/>
              <a:t>Rotary que le da la oportunidad a Jóvenes de aprender un idioma, descubrir otras culturas y convertirse en ciudadanos del mundo.</a:t>
            </a:r>
          </a:p>
          <a:p>
            <a:pPr marL="0" indent="0">
              <a:buNone/>
            </a:pPr>
            <a:endParaRPr lang="es-MX" sz="180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088289486"/>
              </p:ext>
            </p:extLst>
          </p:nvPr>
        </p:nvGraphicFramePr>
        <p:xfrm>
          <a:off x="1414021" y="3120272"/>
          <a:ext cx="9634193" cy="317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5870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54" y="2762730"/>
            <a:ext cx="4560981" cy="3419841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8271286"/>
              </p:ext>
            </p:extLst>
          </p:nvPr>
        </p:nvGraphicFramePr>
        <p:xfrm>
          <a:off x="4908296" y="876694"/>
          <a:ext cx="6950623" cy="5500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574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Ventajas</a:t>
            </a:r>
          </a:p>
        </p:txBody>
      </p:sp>
      <p:graphicFrame>
        <p:nvGraphicFramePr>
          <p:cNvPr id="5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00465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667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Certificación Distrital</a:t>
            </a:r>
            <a:endParaRPr lang="es-MX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710023"/>
              </p:ext>
            </p:extLst>
          </p:nvPr>
        </p:nvGraphicFramePr>
        <p:xfrm>
          <a:off x="2170463" y="2554666"/>
          <a:ext cx="7796835" cy="3795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7251" y="753228"/>
            <a:ext cx="1753388" cy="11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5E3D718C-9CF2-46BF-849D-0EC14794AF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-608749" y="753227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/>
              <a:t>Requisitos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395060"/>
          </a:xfrm>
        </p:spPr>
        <p:txBody>
          <a:bodyPr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rgbClr val="002060"/>
                </a:solidFill>
                <a:latin typeface="Open Sans"/>
              </a:rPr>
              <a:t>El programa está dirigido a JOVENES de 15 a 17 años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rgbClr val="002060"/>
                </a:solidFill>
                <a:latin typeface="Open Sans"/>
              </a:rPr>
              <a:t>Los cuales deben demostrar habilidades de liderazgo en el colegio y la comunidad.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rgbClr val="002060"/>
                </a:solidFill>
                <a:latin typeface="Open Sans"/>
              </a:rPr>
              <a:t>Contacto con un club rotario más cercano para tener la información acerca de los programas de intercambio que ofrece y los trámites de solicitud. </a:t>
            </a:r>
            <a:endParaRPr lang="es-MX" dirty="0">
              <a:solidFill>
                <a:srgbClr val="002060"/>
              </a:solidFill>
            </a:endParaRPr>
          </a:p>
          <a:p>
            <a:endParaRPr lang="es-MX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8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01" y="575035"/>
            <a:ext cx="8037153" cy="5816314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95995257"/>
              </p:ext>
            </p:extLst>
          </p:nvPr>
        </p:nvGraphicFramePr>
        <p:xfrm>
          <a:off x="8889476" y="2139885"/>
          <a:ext cx="3137032" cy="1668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265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Quién administra el Programa?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4207" y="3430383"/>
            <a:ext cx="5184741" cy="1839202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Los Distritos Rotarios administran el programa de Intercambio de Jóvenes en colaboración con los clubes locales.</a:t>
            </a:r>
            <a:br>
              <a:rPr lang="es-MX" dirty="0" smtClean="0"/>
            </a:b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276" y="2396932"/>
            <a:ext cx="5333297" cy="400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220595139"/>
              </p:ext>
            </p:extLst>
          </p:nvPr>
        </p:nvGraphicFramePr>
        <p:xfrm>
          <a:off x="2677211" y="1696825"/>
          <a:ext cx="7475455" cy="561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989814" y="952108"/>
            <a:ext cx="8242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/>
              <a:t>COMITÉ DISTRITAL DE INTERCAMBIO DE JÓVENES</a:t>
            </a:r>
          </a:p>
        </p:txBody>
      </p:sp>
    </p:spTree>
    <p:extLst>
      <p:ext uri="{BB962C8B-B14F-4D97-AF65-F5344CB8AC3E}">
        <p14:creationId xmlns:p14="http://schemas.microsoft.com/office/powerpoint/2010/main" val="255639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831</TotalTime>
  <Words>924</Words>
  <Application>Microsoft Office PowerPoint</Application>
  <PresentationFormat>Panorámica</PresentationFormat>
  <Paragraphs>91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Open Sans</vt:lpstr>
      <vt:lpstr>Trebuchet MS</vt:lpstr>
      <vt:lpstr>Wingdings</vt:lpstr>
      <vt:lpstr>Berlín</vt:lpstr>
      <vt:lpstr>“Construimos la paz una persona a la vez”</vt:lpstr>
      <vt:lpstr>Qué es el Intercambio de Jóvenes y sus objetivos?</vt:lpstr>
      <vt:lpstr>Presentación de PowerPoint</vt:lpstr>
      <vt:lpstr>Ventajas</vt:lpstr>
      <vt:lpstr>Certificación Distrital</vt:lpstr>
      <vt:lpstr>Requisitos </vt:lpstr>
      <vt:lpstr>Presentación de PowerPoint</vt:lpstr>
      <vt:lpstr>Quién administra el Programa?</vt:lpstr>
      <vt:lpstr>Presentación de PowerPoint</vt:lpstr>
      <vt:lpstr>Responsabilidades de los clubes Rotarios en el envío de estudiantes al extranjero</vt:lpstr>
      <vt:lpstr>RESPONSABILIDADES RELACIONADAS CON LA RECEPCIÓN DE ESTUDIANTES QUE VIENEN DEL EXTRANJERO</vt:lpstr>
      <vt:lpstr>Consejero Rotario</vt:lpstr>
      <vt:lpstr>Responsabilidades consejero</vt:lpstr>
      <vt:lpstr>Requisitos para las familias anfitrionas</vt:lpstr>
      <vt:lpstr>Que se debe ofrecer al estudiante durante el intercambio</vt:lpstr>
      <vt:lpstr>Qué normas se espera que sigan los estudiantes? </vt:lpstr>
      <vt:lpstr>Declaración de normas de RI respecto a las actividades para la juventud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INTERCAMBIO INTERNACIONAL</dc:title>
  <dc:creator>claudiaa</dc:creator>
  <cp:lastModifiedBy>CLAUDIA</cp:lastModifiedBy>
  <cp:revision>62</cp:revision>
  <dcterms:created xsi:type="dcterms:W3CDTF">2017-09-26T17:09:57Z</dcterms:created>
  <dcterms:modified xsi:type="dcterms:W3CDTF">2024-03-23T04:41:27Z</dcterms:modified>
</cp:coreProperties>
</file>