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7" r:id="rId2"/>
    <p:sldId id="258" r:id="rId3"/>
    <p:sldId id="270" r:id="rId4"/>
    <p:sldId id="268" r:id="rId5"/>
    <p:sldId id="338" r:id="rId6"/>
    <p:sldId id="335" r:id="rId7"/>
    <p:sldId id="279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6" userDrawn="1">
          <p15:clr>
            <a:srgbClr val="A4A3A4"/>
          </p15:clr>
        </p15:guide>
        <p15:guide id="2" pos="3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6EE"/>
    <a:srgbClr val="16468F"/>
    <a:srgbClr val="00B4E6"/>
    <a:srgbClr val="06B4E6"/>
    <a:srgbClr val="DA1A5A"/>
    <a:srgbClr val="009999"/>
    <a:srgbClr val="D9185C"/>
    <a:srgbClr val="48595D"/>
    <a:srgbClr val="FFFFFF"/>
    <a:srgbClr val="154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8C138C-2E2B-41BB-B91A-CA24BA22F73A}" v="3" dt="2024-07-18T23:07:21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1" autoAdjust="0"/>
    <p:restoredTop sz="82446" autoAdjust="0"/>
  </p:normalViewPr>
  <p:slideViewPr>
    <p:cSldViewPr snapToGrid="0" showGuides="1">
      <p:cViewPr varScale="1">
        <p:scale>
          <a:sx n="64" d="100"/>
          <a:sy n="64" d="100"/>
        </p:scale>
        <p:origin x="1214" y="72"/>
      </p:cViewPr>
      <p:guideLst>
        <p:guide orient="horz" pos="2616"/>
        <p:guide pos="3312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y Ayestas" userId="3d02bd98ad6fa517" providerId="LiveId" clId="{90F434B6-7A53-44ED-97B3-DD919C704A44}"/>
    <pc:docChg chg="undo custSel addSld delSld modSld">
      <pc:chgData name="Wendy Ayestas" userId="3d02bd98ad6fa517" providerId="LiveId" clId="{90F434B6-7A53-44ED-97B3-DD919C704A44}" dt="2024-05-29T01:00:06.253" v="453" actId="33524"/>
      <pc:docMkLst>
        <pc:docMk/>
      </pc:docMkLst>
      <pc:sldChg chg="addSp delSp modSp mod delAnim modNotesTx">
        <pc:chgData name="Wendy Ayestas" userId="3d02bd98ad6fa517" providerId="LiveId" clId="{90F434B6-7A53-44ED-97B3-DD919C704A44}" dt="2024-05-29T00:58:12.802" v="429" actId="33524"/>
        <pc:sldMkLst>
          <pc:docMk/>
          <pc:sldMk cId="851843307" sldId="258"/>
        </pc:sldMkLst>
        <pc:spChg chg="mod">
          <ac:chgData name="Wendy Ayestas" userId="3d02bd98ad6fa517" providerId="LiveId" clId="{90F434B6-7A53-44ED-97B3-DD919C704A44}" dt="2024-05-29T00:48:55.513" v="246" actId="14100"/>
          <ac:spMkLst>
            <pc:docMk/>
            <pc:sldMk cId="851843307" sldId="258"/>
            <ac:spMk id="4" creationId="{DF807FC2-3606-C415-7FCE-5AB279C80F8B}"/>
          </ac:spMkLst>
        </pc:spChg>
        <pc:spChg chg="mod">
          <ac:chgData name="Wendy Ayestas" userId="3d02bd98ad6fa517" providerId="LiveId" clId="{90F434B6-7A53-44ED-97B3-DD919C704A44}" dt="2024-05-29T00:49:55.476" v="268" actId="14100"/>
          <ac:spMkLst>
            <pc:docMk/>
            <pc:sldMk cId="851843307" sldId="258"/>
            <ac:spMk id="6" creationId="{ABF3E87D-779C-C257-690A-2F768C615FAD}"/>
          </ac:spMkLst>
        </pc:spChg>
        <pc:spChg chg="add del mod">
          <ac:chgData name="Wendy Ayestas" userId="3d02bd98ad6fa517" providerId="LiveId" clId="{90F434B6-7A53-44ED-97B3-DD919C704A44}" dt="2024-05-29T00:49:29.189" v="254" actId="478"/>
          <ac:spMkLst>
            <pc:docMk/>
            <pc:sldMk cId="851843307" sldId="258"/>
            <ac:spMk id="17" creationId="{75F96A58-960D-DFFC-6B1A-7DF402D9F7FF}"/>
          </ac:spMkLst>
        </pc:spChg>
        <pc:spChg chg="mod">
          <ac:chgData name="Wendy Ayestas" userId="3d02bd98ad6fa517" providerId="LiveId" clId="{90F434B6-7A53-44ED-97B3-DD919C704A44}" dt="2024-05-29T00:58:12.802" v="429" actId="33524"/>
          <ac:spMkLst>
            <pc:docMk/>
            <pc:sldMk cId="851843307" sldId="258"/>
            <ac:spMk id="23" creationId="{5E897E4C-1BAC-400D-90F7-356FC65D6391}"/>
          </ac:spMkLst>
        </pc:spChg>
        <pc:spChg chg="del">
          <ac:chgData name="Wendy Ayestas" userId="3d02bd98ad6fa517" providerId="LiveId" clId="{90F434B6-7A53-44ED-97B3-DD919C704A44}" dt="2024-05-29T00:49:19.423" v="252" actId="478"/>
          <ac:spMkLst>
            <pc:docMk/>
            <pc:sldMk cId="851843307" sldId="258"/>
            <ac:spMk id="26" creationId="{A6C75375-C8EB-4734-93C9-E33AFCA93406}"/>
          </ac:spMkLst>
        </pc:spChg>
        <pc:grpChg chg="del">
          <ac:chgData name="Wendy Ayestas" userId="3d02bd98ad6fa517" providerId="LiveId" clId="{90F434B6-7A53-44ED-97B3-DD919C704A44}" dt="2024-05-29T00:48:50.040" v="245" actId="478"/>
          <ac:grpSpMkLst>
            <pc:docMk/>
            <pc:sldMk cId="851843307" sldId="258"/>
            <ac:grpSpMk id="2" creationId="{75CA8624-6F57-9A3A-497E-587011C6D366}"/>
          </ac:grpSpMkLst>
        </pc:grpChg>
        <pc:grpChg chg="del">
          <ac:chgData name="Wendy Ayestas" userId="3d02bd98ad6fa517" providerId="LiveId" clId="{90F434B6-7A53-44ED-97B3-DD919C704A44}" dt="2024-05-29T00:48:47.728" v="244" actId="478"/>
          <ac:grpSpMkLst>
            <pc:docMk/>
            <pc:sldMk cId="851843307" sldId="258"/>
            <ac:grpSpMk id="5" creationId="{0D595C7B-B907-8CC0-A19C-74F50FE949B3}"/>
          </ac:grpSpMkLst>
        </pc:grpChg>
        <pc:grpChg chg="del">
          <ac:chgData name="Wendy Ayestas" userId="3d02bd98ad6fa517" providerId="LiveId" clId="{90F434B6-7A53-44ED-97B3-DD919C704A44}" dt="2024-05-29T00:48:45.027" v="243" actId="478"/>
          <ac:grpSpMkLst>
            <pc:docMk/>
            <pc:sldMk cId="851843307" sldId="258"/>
            <ac:grpSpMk id="15" creationId="{1C10F18B-CFD5-E544-C6A0-100C66D82E87}"/>
          </ac:grpSpMkLst>
        </pc:grpChg>
      </pc:sldChg>
      <pc:sldChg chg="modSp mod modNotesTx">
        <pc:chgData name="Wendy Ayestas" userId="3d02bd98ad6fa517" providerId="LiveId" clId="{90F434B6-7A53-44ED-97B3-DD919C704A44}" dt="2024-05-29T00:51:27.248" v="330" actId="6549"/>
        <pc:sldMkLst>
          <pc:docMk/>
          <pc:sldMk cId="466676448" sldId="268"/>
        </pc:sldMkLst>
        <pc:spChg chg="mod">
          <ac:chgData name="Wendy Ayestas" userId="3d02bd98ad6fa517" providerId="LiveId" clId="{90F434B6-7A53-44ED-97B3-DD919C704A44}" dt="2024-05-29T00:51:05.416" v="329" actId="20577"/>
          <ac:spMkLst>
            <pc:docMk/>
            <pc:sldMk cId="466676448" sldId="268"/>
            <ac:spMk id="5" creationId="{52381ABC-8821-4985-883C-CC7B9BF4084D}"/>
          </ac:spMkLst>
        </pc:spChg>
      </pc:sldChg>
      <pc:sldChg chg="delSp modSp mod modAnim modNotesTx">
        <pc:chgData name="Wendy Ayestas" userId="3d02bd98ad6fa517" providerId="LiveId" clId="{90F434B6-7A53-44ED-97B3-DD919C704A44}" dt="2024-05-29T01:00:06.253" v="453" actId="33524"/>
        <pc:sldMkLst>
          <pc:docMk/>
          <pc:sldMk cId="2354895522" sldId="270"/>
        </pc:sldMkLst>
        <pc:spChg chg="mod">
          <ac:chgData name="Wendy Ayestas" userId="3d02bd98ad6fa517" providerId="LiveId" clId="{90F434B6-7A53-44ED-97B3-DD919C704A44}" dt="2024-05-29T01:00:06.253" v="453" actId="33524"/>
          <ac:spMkLst>
            <pc:docMk/>
            <pc:sldMk cId="2354895522" sldId="270"/>
            <ac:spMk id="5" creationId="{52381ABC-8821-4985-883C-CC7B9BF4084D}"/>
          </ac:spMkLst>
        </pc:spChg>
        <pc:spChg chg="mod">
          <ac:chgData name="Wendy Ayestas" userId="3d02bd98ad6fa517" providerId="LiveId" clId="{90F434B6-7A53-44ED-97B3-DD919C704A44}" dt="2024-05-29T00:59:23.006" v="440" actId="1076"/>
          <ac:spMkLst>
            <pc:docMk/>
            <pc:sldMk cId="2354895522" sldId="270"/>
            <ac:spMk id="11" creationId="{C59C5EA5-A75F-B9F0-EFF5-D8E6DEEA881A}"/>
          </ac:spMkLst>
        </pc:spChg>
        <pc:spChg chg="del">
          <ac:chgData name="Wendy Ayestas" userId="3d02bd98ad6fa517" providerId="LiveId" clId="{90F434B6-7A53-44ED-97B3-DD919C704A44}" dt="2024-05-29T00:59:13.580" v="437" actId="478"/>
          <ac:spMkLst>
            <pc:docMk/>
            <pc:sldMk cId="2354895522" sldId="270"/>
            <ac:spMk id="12" creationId="{FD36862A-65DF-D1C9-A6DE-8F71C26D7137}"/>
          </ac:spMkLst>
        </pc:spChg>
        <pc:spChg chg="del">
          <ac:chgData name="Wendy Ayestas" userId="3d02bd98ad6fa517" providerId="LiveId" clId="{90F434B6-7A53-44ED-97B3-DD919C704A44}" dt="2024-05-29T00:59:15.760" v="438" actId="478"/>
          <ac:spMkLst>
            <pc:docMk/>
            <pc:sldMk cId="2354895522" sldId="270"/>
            <ac:spMk id="13" creationId="{AF6AC0ED-1DC8-AC57-CA62-B24DBC997E50}"/>
          </ac:spMkLst>
        </pc:spChg>
        <pc:spChg chg="del">
          <ac:chgData name="Wendy Ayestas" userId="3d02bd98ad6fa517" providerId="LiveId" clId="{90F434B6-7A53-44ED-97B3-DD919C704A44}" dt="2024-05-29T00:59:17.777" v="439" actId="478"/>
          <ac:spMkLst>
            <pc:docMk/>
            <pc:sldMk cId="2354895522" sldId="270"/>
            <ac:spMk id="14" creationId="{57BD23FA-AC0A-254A-5B49-83739B218D4D}"/>
          </ac:spMkLst>
        </pc:spChg>
        <pc:spChg chg="del">
          <ac:chgData name="Wendy Ayestas" userId="3d02bd98ad6fa517" providerId="LiveId" clId="{90F434B6-7A53-44ED-97B3-DD919C704A44}" dt="2024-05-29T00:52:24.351" v="377" actId="478"/>
          <ac:spMkLst>
            <pc:docMk/>
            <pc:sldMk cId="2354895522" sldId="270"/>
            <ac:spMk id="15" creationId="{F5A92ADD-142B-6D2B-0AB8-0E47EC078025}"/>
          </ac:spMkLst>
        </pc:spChg>
        <pc:spChg chg="del">
          <ac:chgData name="Wendy Ayestas" userId="3d02bd98ad6fa517" providerId="LiveId" clId="{90F434B6-7A53-44ED-97B3-DD919C704A44}" dt="2024-05-29T00:52:27.546" v="378" actId="478"/>
          <ac:spMkLst>
            <pc:docMk/>
            <pc:sldMk cId="2354895522" sldId="270"/>
            <ac:spMk id="16" creationId="{33CED0A2-24CD-C966-0C54-4F89ADECFF57}"/>
          </ac:spMkLst>
        </pc:spChg>
        <pc:picChg chg="mod">
          <ac:chgData name="Wendy Ayestas" userId="3d02bd98ad6fa517" providerId="LiveId" clId="{90F434B6-7A53-44ED-97B3-DD919C704A44}" dt="2024-05-29T00:52:10.606" v="376" actId="1076"/>
          <ac:picMkLst>
            <pc:docMk/>
            <pc:sldMk cId="2354895522" sldId="270"/>
            <ac:picMk id="2" creationId="{11C89DB0-0D41-6BB2-929B-14C61FED270B}"/>
          </ac:picMkLst>
        </pc:picChg>
      </pc:sldChg>
      <pc:sldChg chg="del">
        <pc:chgData name="Wendy Ayestas" userId="3d02bd98ad6fa517" providerId="LiveId" clId="{90F434B6-7A53-44ED-97B3-DD919C704A44}" dt="2024-05-29T00:50:14.093" v="270" actId="47"/>
        <pc:sldMkLst>
          <pc:docMk/>
          <pc:sldMk cId="2593788784" sldId="319"/>
        </pc:sldMkLst>
      </pc:sldChg>
      <pc:sldChg chg="addSp delSp modSp mod addAnim delAnim">
        <pc:chgData name="Wendy Ayestas" userId="3d02bd98ad6fa517" providerId="LiveId" clId="{90F434B6-7A53-44ED-97B3-DD919C704A44}" dt="2024-05-29T00:57:35.508" v="427" actId="1076"/>
        <pc:sldMkLst>
          <pc:docMk/>
          <pc:sldMk cId="2263492632" sldId="335"/>
        </pc:sldMkLst>
        <pc:spChg chg="del">
          <ac:chgData name="Wendy Ayestas" userId="3d02bd98ad6fa517" providerId="LiveId" clId="{90F434B6-7A53-44ED-97B3-DD919C704A44}" dt="2024-05-29T00:57:27.052" v="423" actId="478"/>
          <ac:spMkLst>
            <pc:docMk/>
            <pc:sldMk cId="2263492632" sldId="335"/>
            <ac:spMk id="11" creationId="{50DB5343-8E00-B581-0711-49B1B52D4447}"/>
          </ac:spMkLst>
        </pc:spChg>
        <pc:spChg chg="del">
          <ac:chgData name="Wendy Ayestas" userId="3d02bd98ad6fa517" providerId="LiveId" clId="{90F434B6-7A53-44ED-97B3-DD919C704A44}" dt="2024-05-29T00:57:18.301" v="420" actId="478"/>
          <ac:spMkLst>
            <pc:docMk/>
            <pc:sldMk cId="2263492632" sldId="335"/>
            <ac:spMk id="15" creationId="{AEFB2346-571A-2626-ADEA-F55AD92B0426}"/>
          </ac:spMkLst>
        </pc:spChg>
        <pc:spChg chg="del mod">
          <ac:chgData name="Wendy Ayestas" userId="3d02bd98ad6fa517" providerId="LiveId" clId="{90F434B6-7A53-44ED-97B3-DD919C704A44}" dt="2024-05-29T00:57:14.108" v="419" actId="478"/>
          <ac:spMkLst>
            <pc:docMk/>
            <pc:sldMk cId="2263492632" sldId="335"/>
            <ac:spMk id="27" creationId="{98CF4030-B5CC-013A-4F23-858A1D52F2C8}"/>
          </ac:spMkLst>
        </pc:spChg>
        <pc:spChg chg="del mod">
          <ac:chgData name="Wendy Ayestas" userId="3d02bd98ad6fa517" providerId="LiveId" clId="{90F434B6-7A53-44ED-97B3-DD919C704A44}" dt="2024-05-29T00:57:20.422" v="421" actId="478"/>
          <ac:spMkLst>
            <pc:docMk/>
            <pc:sldMk cId="2263492632" sldId="335"/>
            <ac:spMk id="28" creationId="{40E90EF2-58DB-A1BF-0566-AC0B43D88878}"/>
          </ac:spMkLst>
        </pc:spChg>
        <pc:spChg chg="del">
          <ac:chgData name="Wendy Ayestas" userId="3d02bd98ad6fa517" providerId="LiveId" clId="{90F434B6-7A53-44ED-97B3-DD919C704A44}" dt="2024-05-29T00:57:28.900" v="424" actId="478"/>
          <ac:spMkLst>
            <pc:docMk/>
            <pc:sldMk cId="2263492632" sldId="335"/>
            <ac:spMk id="29" creationId="{0EBF2450-3CC0-C7BA-8E07-EF6EDF0BBCC7}"/>
          </ac:spMkLst>
        </pc:spChg>
        <pc:spChg chg="del">
          <ac:chgData name="Wendy Ayestas" userId="3d02bd98ad6fa517" providerId="LiveId" clId="{90F434B6-7A53-44ED-97B3-DD919C704A44}" dt="2024-05-29T00:57:23.771" v="422" actId="478"/>
          <ac:spMkLst>
            <pc:docMk/>
            <pc:sldMk cId="2263492632" sldId="335"/>
            <ac:spMk id="31" creationId="{9CD630BC-9FC9-9261-AB32-E56D02F45956}"/>
          </ac:spMkLst>
        </pc:spChg>
        <pc:picChg chg="del">
          <ac:chgData name="Wendy Ayestas" userId="3d02bd98ad6fa517" providerId="LiveId" clId="{90F434B6-7A53-44ED-97B3-DD919C704A44}" dt="2024-05-29T00:56:34.353" v="408" actId="478"/>
          <ac:picMkLst>
            <pc:docMk/>
            <pc:sldMk cId="2263492632" sldId="335"/>
            <ac:picMk id="4" creationId="{274594E4-1409-A8B8-3096-3DAAAB592DAD}"/>
          </ac:picMkLst>
        </pc:picChg>
        <pc:picChg chg="add del mod">
          <ac:chgData name="Wendy Ayestas" userId="3d02bd98ad6fa517" providerId="LiveId" clId="{90F434B6-7A53-44ED-97B3-DD919C704A44}" dt="2024-05-29T00:54:57.262" v="384" actId="478"/>
          <ac:picMkLst>
            <pc:docMk/>
            <pc:sldMk cId="2263492632" sldId="335"/>
            <ac:picMk id="6" creationId="{0FB0DA54-B165-8A49-7DC4-ECD0852C22FF}"/>
          </ac:picMkLst>
        </pc:picChg>
        <pc:picChg chg="add mod">
          <ac:chgData name="Wendy Ayestas" userId="3d02bd98ad6fa517" providerId="LiveId" clId="{90F434B6-7A53-44ED-97B3-DD919C704A44}" dt="2024-05-29T00:57:32.882" v="425" actId="14100"/>
          <ac:picMkLst>
            <pc:docMk/>
            <pc:sldMk cId="2263492632" sldId="335"/>
            <ac:picMk id="7" creationId="{896A5E2D-7F1F-96B6-291E-70C8AA234FA7}"/>
          </ac:picMkLst>
        </pc:picChg>
        <pc:picChg chg="del">
          <ac:chgData name="Wendy Ayestas" userId="3d02bd98ad6fa517" providerId="LiveId" clId="{90F434B6-7A53-44ED-97B3-DD919C704A44}" dt="2024-05-29T00:55:01.942" v="386" actId="478"/>
          <ac:picMkLst>
            <pc:docMk/>
            <pc:sldMk cId="2263492632" sldId="335"/>
            <ac:picMk id="8" creationId="{FA573E02-9B8B-4E15-70DD-601E2C0B4446}"/>
          </ac:picMkLst>
        </pc:picChg>
        <pc:picChg chg="add mod">
          <ac:chgData name="Wendy Ayestas" userId="3d02bd98ad6fa517" providerId="LiveId" clId="{90F434B6-7A53-44ED-97B3-DD919C704A44}" dt="2024-05-29T00:57:34.045" v="426" actId="1076"/>
          <ac:picMkLst>
            <pc:docMk/>
            <pc:sldMk cId="2263492632" sldId="335"/>
            <ac:picMk id="10" creationId="{B66BBE87-4FC6-1D86-949E-D910F3438271}"/>
          </ac:picMkLst>
        </pc:picChg>
        <pc:picChg chg="del">
          <ac:chgData name="Wendy Ayestas" userId="3d02bd98ad6fa517" providerId="LiveId" clId="{90F434B6-7A53-44ED-97B3-DD919C704A44}" dt="2024-05-29T00:56:31.018" v="407" actId="478"/>
          <ac:picMkLst>
            <pc:docMk/>
            <pc:sldMk cId="2263492632" sldId="335"/>
            <ac:picMk id="14" creationId="{F268AB35-C5E4-8EA4-D848-F036E04A39FD}"/>
          </ac:picMkLst>
        </pc:picChg>
        <pc:picChg chg="add mod">
          <ac:chgData name="Wendy Ayestas" userId="3d02bd98ad6fa517" providerId="LiveId" clId="{90F434B6-7A53-44ED-97B3-DD919C704A44}" dt="2024-05-29T00:57:35.508" v="427" actId="1076"/>
          <ac:picMkLst>
            <pc:docMk/>
            <pc:sldMk cId="2263492632" sldId="335"/>
            <ac:picMk id="16" creationId="{4A172BF5-48E6-48DE-BA7F-9BFE1A07363B}"/>
          </ac:picMkLst>
        </pc:picChg>
        <pc:picChg chg="del">
          <ac:chgData name="Wendy Ayestas" userId="3d02bd98ad6fa517" providerId="LiveId" clId="{90F434B6-7A53-44ED-97B3-DD919C704A44}" dt="2024-05-29T00:56:26.430" v="406" actId="478"/>
          <ac:picMkLst>
            <pc:docMk/>
            <pc:sldMk cId="2263492632" sldId="335"/>
            <ac:picMk id="22" creationId="{47465204-27E2-0678-6ACC-F966C44464B1}"/>
          </ac:picMkLst>
        </pc:picChg>
        <pc:picChg chg="del">
          <ac:chgData name="Wendy Ayestas" userId="3d02bd98ad6fa517" providerId="LiveId" clId="{90F434B6-7A53-44ED-97B3-DD919C704A44}" dt="2024-05-29T00:54:59.549" v="385" actId="478"/>
          <ac:picMkLst>
            <pc:docMk/>
            <pc:sldMk cId="2263492632" sldId="335"/>
            <ac:picMk id="24" creationId="{C40D6D45-F814-7A09-AB21-12479751A436}"/>
          </ac:picMkLst>
        </pc:picChg>
      </pc:sldChg>
      <pc:sldChg chg="addSp delSp modSp mod">
        <pc:chgData name="Wendy Ayestas" userId="3d02bd98ad6fa517" providerId="LiveId" clId="{90F434B6-7A53-44ED-97B3-DD919C704A44}" dt="2024-05-28T23:58:05.868" v="114" actId="20577"/>
        <pc:sldMkLst>
          <pc:docMk/>
          <pc:sldMk cId="1971800692" sldId="336"/>
        </pc:sldMkLst>
        <pc:spChg chg="mod">
          <ac:chgData name="Wendy Ayestas" userId="3d02bd98ad6fa517" providerId="LiveId" clId="{90F434B6-7A53-44ED-97B3-DD919C704A44}" dt="2024-05-28T23:28:45.364" v="63" actId="20577"/>
          <ac:spMkLst>
            <pc:docMk/>
            <pc:sldMk cId="1971800692" sldId="336"/>
            <ac:spMk id="3" creationId="{9F189423-6793-7944-B972-2B1986804164}"/>
          </ac:spMkLst>
        </pc:spChg>
        <pc:spChg chg="mod">
          <ac:chgData name="Wendy Ayestas" userId="3d02bd98ad6fa517" providerId="LiveId" clId="{90F434B6-7A53-44ED-97B3-DD919C704A44}" dt="2024-05-28T23:53:07.282" v="94" actId="20577"/>
          <ac:spMkLst>
            <pc:docMk/>
            <pc:sldMk cId="1971800692" sldId="336"/>
            <ac:spMk id="4" creationId="{D51E5E0E-2AED-1641-81E5-1993EABF65F5}"/>
          </ac:spMkLst>
        </pc:spChg>
        <pc:spChg chg="mod">
          <ac:chgData name="Wendy Ayestas" userId="3d02bd98ad6fa517" providerId="LiveId" clId="{90F434B6-7A53-44ED-97B3-DD919C704A44}" dt="2024-05-28T23:58:05.868" v="114" actId="20577"/>
          <ac:spMkLst>
            <pc:docMk/>
            <pc:sldMk cId="1971800692" sldId="336"/>
            <ac:spMk id="6" creationId="{C5C5C56E-F9AA-DA43-9BD5-60F270662D07}"/>
          </ac:spMkLst>
        </pc:spChg>
        <pc:spChg chg="add del mod">
          <ac:chgData name="Wendy Ayestas" userId="3d02bd98ad6fa517" providerId="LiveId" clId="{90F434B6-7A53-44ED-97B3-DD919C704A44}" dt="2024-05-28T23:52:43.663" v="68" actId="931"/>
          <ac:spMkLst>
            <pc:docMk/>
            <pc:sldMk cId="1971800692" sldId="336"/>
            <ac:spMk id="8" creationId="{83739A6F-9F56-BF7C-0A9B-64CE52533EB7}"/>
          </ac:spMkLst>
        </pc:spChg>
        <pc:spChg chg="add mod">
          <ac:chgData name="Wendy Ayestas" userId="3d02bd98ad6fa517" providerId="LiveId" clId="{90F434B6-7A53-44ED-97B3-DD919C704A44}" dt="2024-05-28T23:56:09.228" v="108" actId="14100"/>
          <ac:spMkLst>
            <pc:docMk/>
            <pc:sldMk cId="1971800692" sldId="336"/>
            <ac:spMk id="14" creationId="{08864579-7932-5AC7-408D-A04A110BB6EB}"/>
          </ac:spMkLst>
        </pc:spChg>
        <pc:picChg chg="add mod">
          <ac:chgData name="Wendy Ayestas" userId="3d02bd98ad6fa517" providerId="LiveId" clId="{90F434B6-7A53-44ED-97B3-DD919C704A44}" dt="2024-05-28T23:52:45.186" v="70" actId="962"/>
          <ac:picMkLst>
            <pc:docMk/>
            <pc:sldMk cId="1971800692" sldId="336"/>
            <ac:picMk id="10" creationId="{DF8F8CDB-EA36-5A87-1D9B-153DC9D8910A}"/>
          </ac:picMkLst>
        </pc:picChg>
        <pc:picChg chg="add mod ord">
          <ac:chgData name="Wendy Ayestas" userId="3d02bd98ad6fa517" providerId="LiveId" clId="{90F434B6-7A53-44ED-97B3-DD919C704A44}" dt="2024-05-28T23:56:25.027" v="113" actId="1076"/>
          <ac:picMkLst>
            <pc:docMk/>
            <pc:sldMk cId="1971800692" sldId="336"/>
            <ac:picMk id="12" creationId="{5F8C8895-3F61-3D4E-2BA2-05092BE652FC}"/>
          </ac:picMkLst>
        </pc:picChg>
        <pc:picChg chg="del mod">
          <ac:chgData name="Wendy Ayestas" userId="3d02bd98ad6fa517" providerId="LiveId" clId="{90F434B6-7A53-44ED-97B3-DD919C704A44}" dt="2024-05-28T23:50:11.918" v="67" actId="478"/>
          <ac:picMkLst>
            <pc:docMk/>
            <pc:sldMk cId="1971800692" sldId="336"/>
            <ac:picMk id="13" creationId="{63991734-3C40-213A-D386-3B3C1363F990}"/>
          </ac:picMkLst>
        </pc:picChg>
      </pc:sldChg>
      <pc:sldChg chg="modSp add mod">
        <pc:chgData name="Wendy Ayestas" userId="3d02bd98ad6fa517" providerId="LiveId" clId="{90F434B6-7A53-44ED-97B3-DD919C704A44}" dt="2024-05-29T00:29:06.421" v="161" actId="1037"/>
        <pc:sldMkLst>
          <pc:docMk/>
          <pc:sldMk cId="1539222395" sldId="337"/>
        </pc:sldMkLst>
        <pc:spChg chg="mod">
          <ac:chgData name="Wendy Ayestas" userId="3d02bd98ad6fa517" providerId="LiveId" clId="{90F434B6-7A53-44ED-97B3-DD919C704A44}" dt="2024-05-29T00:29:06.421" v="161" actId="1037"/>
          <ac:spMkLst>
            <pc:docMk/>
            <pc:sldMk cId="1539222395" sldId="337"/>
            <ac:spMk id="3" creationId="{9F189423-6793-7944-B972-2B1986804164}"/>
          </ac:spMkLst>
        </pc:spChg>
        <pc:spChg chg="mod">
          <ac:chgData name="Wendy Ayestas" userId="3d02bd98ad6fa517" providerId="LiveId" clId="{90F434B6-7A53-44ED-97B3-DD919C704A44}" dt="2024-05-29T00:25:33.502" v="138" actId="1076"/>
          <ac:spMkLst>
            <pc:docMk/>
            <pc:sldMk cId="1539222395" sldId="337"/>
            <ac:spMk id="14" creationId="{08864579-7932-5AC7-408D-A04A110BB6EB}"/>
          </ac:spMkLst>
        </pc:spChg>
        <pc:picChg chg="mod">
          <ac:chgData name="Wendy Ayestas" userId="3d02bd98ad6fa517" providerId="LiveId" clId="{90F434B6-7A53-44ED-97B3-DD919C704A44}" dt="2024-05-29T00:25:18.497" v="136" actId="1076"/>
          <ac:picMkLst>
            <pc:docMk/>
            <pc:sldMk cId="1539222395" sldId="337"/>
            <ac:picMk id="10" creationId="{DF8F8CDB-EA36-5A87-1D9B-153DC9D8910A}"/>
          </ac:picMkLst>
        </pc:picChg>
        <pc:picChg chg="mod">
          <ac:chgData name="Wendy Ayestas" userId="3d02bd98ad6fa517" providerId="LiveId" clId="{90F434B6-7A53-44ED-97B3-DD919C704A44}" dt="2024-05-29T00:24:17.456" v="126" actId="688"/>
          <ac:picMkLst>
            <pc:docMk/>
            <pc:sldMk cId="1539222395" sldId="337"/>
            <ac:picMk id="12" creationId="{5F8C8895-3F61-3D4E-2BA2-05092BE652FC}"/>
          </ac:picMkLst>
        </pc:picChg>
      </pc:sldChg>
      <pc:sldMasterChg chg="delSldLayout">
        <pc:chgData name="Wendy Ayestas" userId="3d02bd98ad6fa517" providerId="LiveId" clId="{90F434B6-7A53-44ED-97B3-DD919C704A44}" dt="2024-05-29T00:50:14.093" v="270" actId="47"/>
        <pc:sldMasterMkLst>
          <pc:docMk/>
          <pc:sldMasterMk cId="1000935759" sldId="2147483648"/>
        </pc:sldMasterMkLst>
        <pc:sldLayoutChg chg="del">
          <pc:chgData name="Wendy Ayestas" userId="3d02bd98ad6fa517" providerId="LiveId" clId="{90F434B6-7A53-44ED-97B3-DD919C704A44}" dt="2024-05-29T00:50:14.093" v="270" actId="47"/>
          <pc:sldLayoutMkLst>
            <pc:docMk/>
            <pc:sldMasterMk cId="1000935759" sldId="2147483648"/>
            <pc:sldLayoutMk cId="1642867609" sldId="2147483677"/>
          </pc:sldLayoutMkLst>
        </pc:sldLayoutChg>
      </pc:sldMasterChg>
    </pc:docChg>
  </pc:docChgLst>
  <pc:docChgLst>
    <pc:chgData name="Wendy Ayestas" userId="3d02bd98ad6fa517" providerId="LiveId" clId="{288C138C-2E2B-41BB-B91A-CA24BA22F73A}"/>
    <pc:docChg chg="undo custSel modSld">
      <pc:chgData name="Wendy Ayestas" userId="3d02bd98ad6fa517" providerId="LiveId" clId="{288C138C-2E2B-41BB-B91A-CA24BA22F73A}" dt="2024-07-18T23:09:15.283" v="127" actId="20577"/>
      <pc:docMkLst>
        <pc:docMk/>
      </pc:docMkLst>
      <pc:sldChg chg="addSp delSp modSp mod">
        <pc:chgData name="Wendy Ayestas" userId="3d02bd98ad6fa517" providerId="LiveId" clId="{288C138C-2E2B-41BB-B91A-CA24BA22F73A}" dt="2024-07-18T23:09:15.283" v="127" actId="20577"/>
        <pc:sldMkLst>
          <pc:docMk/>
          <pc:sldMk cId="2263492632" sldId="335"/>
        </pc:sldMkLst>
        <pc:spChg chg="add del">
          <ac:chgData name="Wendy Ayestas" userId="3d02bd98ad6fa517" providerId="LiveId" clId="{288C138C-2E2B-41BB-B91A-CA24BA22F73A}" dt="2024-07-18T23:07:03.578" v="108" actId="22"/>
          <ac:spMkLst>
            <pc:docMk/>
            <pc:sldMk cId="2263492632" sldId="335"/>
            <ac:spMk id="7" creationId="{6993FFDD-449B-1616-DE0F-589DCA1DB749}"/>
          </ac:spMkLst>
        </pc:spChg>
        <pc:spChg chg="mod">
          <ac:chgData name="Wendy Ayestas" userId="3d02bd98ad6fa517" providerId="LiveId" clId="{288C138C-2E2B-41BB-B91A-CA24BA22F73A}" dt="2024-07-18T22:58:22.300" v="90" actId="20577"/>
          <ac:spMkLst>
            <pc:docMk/>
            <pc:sldMk cId="2263492632" sldId="335"/>
            <ac:spMk id="8" creationId="{3F8D3EB9-87AE-7F91-3C1A-F4D933D11F7A}"/>
          </ac:spMkLst>
        </pc:spChg>
        <pc:spChg chg="add">
          <ac:chgData name="Wendy Ayestas" userId="3d02bd98ad6fa517" providerId="LiveId" clId="{288C138C-2E2B-41BB-B91A-CA24BA22F73A}" dt="2024-07-18T23:07:17.475" v="109"/>
          <ac:spMkLst>
            <pc:docMk/>
            <pc:sldMk cId="2263492632" sldId="335"/>
            <ac:spMk id="9" creationId="{C89CB82C-AF0E-D82F-DBA9-3CADBA064B0F}"/>
          </ac:spMkLst>
        </pc:spChg>
        <pc:spChg chg="mod">
          <ac:chgData name="Wendy Ayestas" userId="3d02bd98ad6fa517" providerId="LiveId" clId="{288C138C-2E2B-41BB-B91A-CA24BA22F73A}" dt="2024-07-18T22:57:53.618" v="80" actId="1035"/>
          <ac:spMkLst>
            <pc:docMk/>
            <pc:sldMk cId="2263492632" sldId="335"/>
            <ac:spMk id="22" creationId="{47D4B029-5E22-6566-067A-3AE2E0CAB828}"/>
          </ac:spMkLst>
        </pc:spChg>
        <pc:spChg chg="mod">
          <ac:chgData name="Wendy Ayestas" userId="3d02bd98ad6fa517" providerId="LiveId" clId="{288C138C-2E2B-41BB-B91A-CA24BA22F73A}" dt="2024-07-18T22:57:53.618" v="80" actId="1035"/>
          <ac:spMkLst>
            <pc:docMk/>
            <pc:sldMk cId="2263492632" sldId="335"/>
            <ac:spMk id="23" creationId="{4D7E5CC9-843B-55D1-653F-574B36F5EC77}"/>
          </ac:spMkLst>
        </pc:spChg>
        <pc:spChg chg="mod">
          <ac:chgData name="Wendy Ayestas" userId="3d02bd98ad6fa517" providerId="LiveId" clId="{288C138C-2E2B-41BB-B91A-CA24BA22F73A}" dt="2024-07-18T22:57:53.618" v="80" actId="1035"/>
          <ac:spMkLst>
            <pc:docMk/>
            <pc:sldMk cId="2263492632" sldId="335"/>
            <ac:spMk id="24" creationId="{29C678DE-1698-524C-68DD-A1DB5D31EA39}"/>
          </ac:spMkLst>
        </pc:spChg>
        <pc:spChg chg="mod">
          <ac:chgData name="Wendy Ayestas" userId="3d02bd98ad6fa517" providerId="LiveId" clId="{288C138C-2E2B-41BB-B91A-CA24BA22F73A}" dt="2024-07-18T22:57:53.618" v="80" actId="1035"/>
          <ac:spMkLst>
            <pc:docMk/>
            <pc:sldMk cId="2263492632" sldId="335"/>
            <ac:spMk id="25" creationId="{D4FFF04F-D40C-36D2-7040-383FF388247A}"/>
          </ac:spMkLst>
        </pc:spChg>
        <pc:spChg chg="mod">
          <ac:chgData name="Wendy Ayestas" userId="3d02bd98ad6fa517" providerId="LiveId" clId="{288C138C-2E2B-41BB-B91A-CA24BA22F73A}" dt="2024-07-18T22:57:53.618" v="80" actId="1035"/>
          <ac:spMkLst>
            <pc:docMk/>
            <pc:sldMk cId="2263492632" sldId="335"/>
            <ac:spMk id="26" creationId="{2CC338EA-D157-E39A-587F-7F6D0D073D7C}"/>
          </ac:spMkLst>
        </pc:spChg>
        <pc:spChg chg="mod">
          <ac:chgData name="Wendy Ayestas" userId="3d02bd98ad6fa517" providerId="LiveId" clId="{288C138C-2E2B-41BB-B91A-CA24BA22F73A}" dt="2024-07-18T22:57:53.618" v="80" actId="1035"/>
          <ac:spMkLst>
            <pc:docMk/>
            <pc:sldMk cId="2263492632" sldId="335"/>
            <ac:spMk id="27" creationId="{EA8CC473-0A94-5245-3527-01C037D2E082}"/>
          </ac:spMkLst>
        </pc:spChg>
        <pc:spChg chg="mod">
          <ac:chgData name="Wendy Ayestas" userId="3d02bd98ad6fa517" providerId="LiveId" clId="{288C138C-2E2B-41BB-B91A-CA24BA22F73A}" dt="2024-07-18T22:57:53.618" v="80" actId="1035"/>
          <ac:spMkLst>
            <pc:docMk/>
            <pc:sldMk cId="2263492632" sldId="335"/>
            <ac:spMk id="28" creationId="{DFCD01D0-FFE4-BC0D-81A8-CECD24D8A204}"/>
          </ac:spMkLst>
        </pc:spChg>
        <pc:spChg chg="mod">
          <ac:chgData name="Wendy Ayestas" userId="3d02bd98ad6fa517" providerId="LiveId" clId="{288C138C-2E2B-41BB-B91A-CA24BA22F73A}" dt="2024-07-18T23:08:14.657" v="118" actId="404"/>
          <ac:spMkLst>
            <pc:docMk/>
            <pc:sldMk cId="2263492632" sldId="335"/>
            <ac:spMk id="29" creationId="{7E5DC7C3-0EF2-0CE9-C869-32212B28520F}"/>
          </ac:spMkLst>
        </pc:spChg>
        <pc:spChg chg="mod">
          <ac:chgData name="Wendy Ayestas" userId="3d02bd98ad6fa517" providerId="LiveId" clId="{288C138C-2E2B-41BB-B91A-CA24BA22F73A}" dt="2024-07-18T23:08:49.996" v="123" actId="1076"/>
          <ac:spMkLst>
            <pc:docMk/>
            <pc:sldMk cId="2263492632" sldId="335"/>
            <ac:spMk id="30" creationId="{C85023EB-D182-9560-DDC8-5EC3756DAC11}"/>
          </ac:spMkLst>
        </pc:spChg>
        <pc:spChg chg="mod">
          <ac:chgData name="Wendy Ayestas" userId="3d02bd98ad6fa517" providerId="LiveId" clId="{288C138C-2E2B-41BB-B91A-CA24BA22F73A}" dt="2024-07-18T23:09:15.283" v="127" actId="20577"/>
          <ac:spMkLst>
            <pc:docMk/>
            <pc:sldMk cId="2263492632" sldId="335"/>
            <ac:spMk id="31" creationId="{A3EA7187-2FF7-3183-0317-602573DFFE0C}"/>
          </ac:spMkLst>
        </pc:spChg>
        <pc:picChg chg="add del mod modCrop">
          <ac:chgData name="Wendy Ayestas" userId="3d02bd98ad6fa517" providerId="LiveId" clId="{288C138C-2E2B-41BB-B91A-CA24BA22F73A}" dt="2024-07-18T23:07:35.782" v="116" actId="1036"/>
          <ac:picMkLst>
            <pc:docMk/>
            <pc:sldMk cId="2263492632" sldId="335"/>
            <ac:picMk id="4" creationId="{0D8A86DC-08C8-DD6B-1C35-A4074F67F364}"/>
          </ac:picMkLst>
        </pc:picChg>
        <pc:picChg chg="mod modCrop">
          <ac:chgData name="Wendy Ayestas" userId="3d02bd98ad6fa517" providerId="LiveId" clId="{288C138C-2E2B-41BB-B91A-CA24BA22F73A}" dt="2024-07-18T22:57:35.471" v="39" actId="1076"/>
          <ac:picMkLst>
            <pc:docMk/>
            <pc:sldMk cId="2263492632" sldId="335"/>
            <ac:picMk id="21" creationId="{6C3E9A85-3D02-5FEA-DE15-8028353AF729}"/>
          </ac:picMkLst>
        </pc:picChg>
      </pc:sldChg>
    </pc:docChg>
  </pc:docChgLst>
  <pc:docChgLst>
    <pc:chgData name="Wendy Ayestas" userId="3d02bd98ad6fa517" providerId="LiveId" clId="{C5B17A19-4CC8-4E72-8B51-939C4B77C344}"/>
    <pc:docChg chg="undo custSel addSld delSld modSld sldOrd">
      <pc:chgData name="Wendy Ayestas" userId="3d02bd98ad6fa517" providerId="LiveId" clId="{C5B17A19-4CC8-4E72-8B51-939C4B77C344}" dt="2024-06-29T21:15:29.817" v="5782" actId="20577"/>
      <pc:docMkLst>
        <pc:docMk/>
      </pc:docMkLst>
      <pc:sldChg chg="addSp delSp modSp mod modNotesTx">
        <pc:chgData name="Wendy Ayestas" userId="3d02bd98ad6fa517" providerId="LiveId" clId="{C5B17A19-4CC8-4E72-8B51-939C4B77C344}" dt="2024-06-29T19:21:54.634" v="2665" actId="20577"/>
        <pc:sldMkLst>
          <pc:docMk/>
          <pc:sldMk cId="851843307" sldId="258"/>
        </pc:sldMkLst>
        <pc:spChg chg="mod">
          <ac:chgData name="Wendy Ayestas" userId="3d02bd98ad6fa517" providerId="LiveId" clId="{C5B17A19-4CC8-4E72-8B51-939C4B77C344}" dt="2024-06-29T16:58:46.270" v="32" actId="1035"/>
          <ac:spMkLst>
            <pc:docMk/>
            <pc:sldMk cId="851843307" sldId="258"/>
            <ac:spMk id="4" creationId="{DF807FC2-3606-C415-7FCE-5AB279C80F8B}"/>
          </ac:spMkLst>
        </pc:spChg>
        <pc:spChg chg="del mod">
          <ac:chgData name="Wendy Ayestas" userId="3d02bd98ad6fa517" providerId="LiveId" clId="{C5B17A19-4CC8-4E72-8B51-939C4B77C344}" dt="2024-06-29T17:00:12.902" v="44" actId="478"/>
          <ac:spMkLst>
            <pc:docMk/>
            <pc:sldMk cId="851843307" sldId="258"/>
            <ac:spMk id="6" creationId="{ABF3E87D-779C-C257-690A-2F768C615FAD}"/>
          </ac:spMkLst>
        </pc:spChg>
        <pc:spChg chg="mod">
          <ac:chgData name="Wendy Ayestas" userId="3d02bd98ad6fa517" providerId="LiveId" clId="{C5B17A19-4CC8-4E72-8B51-939C4B77C344}" dt="2024-06-29T17:07:07.628" v="440" actId="20577"/>
          <ac:spMkLst>
            <pc:docMk/>
            <pc:sldMk cId="851843307" sldId="258"/>
            <ac:spMk id="23" creationId="{5E897E4C-1BAC-400D-90F7-356FC65D6391}"/>
          </ac:spMkLst>
        </pc:spChg>
        <pc:picChg chg="add mod">
          <ac:chgData name="Wendy Ayestas" userId="3d02bd98ad6fa517" providerId="LiveId" clId="{C5B17A19-4CC8-4E72-8B51-939C4B77C344}" dt="2024-06-29T17:02:18.886" v="51" actId="29295"/>
          <ac:picMkLst>
            <pc:docMk/>
            <pc:sldMk cId="851843307" sldId="258"/>
            <ac:picMk id="5" creationId="{C4FB22FD-7E6A-31C3-B13A-CDD806CC73A7}"/>
          </ac:picMkLst>
        </pc:picChg>
      </pc:sldChg>
      <pc:sldChg chg="addSp delSp modSp mod delAnim modAnim modNotesTx">
        <pc:chgData name="Wendy Ayestas" userId="3d02bd98ad6fa517" providerId="LiveId" clId="{C5B17A19-4CC8-4E72-8B51-939C4B77C344}" dt="2024-06-29T21:09:10.815" v="5368" actId="20577"/>
        <pc:sldMkLst>
          <pc:docMk/>
          <pc:sldMk cId="466676448" sldId="268"/>
        </pc:sldMkLst>
        <pc:spChg chg="mod">
          <ac:chgData name="Wendy Ayestas" userId="3d02bd98ad6fa517" providerId="LiveId" clId="{C5B17A19-4CC8-4E72-8B51-939C4B77C344}" dt="2024-06-29T18:27:31.725" v="1962" actId="20577"/>
          <ac:spMkLst>
            <pc:docMk/>
            <pc:sldMk cId="466676448" sldId="268"/>
            <ac:spMk id="5" creationId="{52381ABC-8821-4985-883C-CC7B9BF4084D}"/>
          </ac:spMkLst>
        </pc:spChg>
        <pc:spChg chg="add del mod">
          <ac:chgData name="Wendy Ayestas" userId="3d02bd98ad6fa517" providerId="LiveId" clId="{C5B17A19-4CC8-4E72-8B51-939C4B77C344}" dt="2024-06-29T17:12:32.053" v="888" actId="478"/>
          <ac:spMkLst>
            <pc:docMk/>
            <pc:sldMk cId="466676448" sldId="268"/>
            <ac:spMk id="6" creationId="{A45C04E4-7AD4-D307-7393-02BC6CA8F3E8}"/>
          </ac:spMkLst>
        </pc:spChg>
        <pc:spChg chg="add del mod">
          <ac:chgData name="Wendy Ayestas" userId="3d02bd98ad6fa517" providerId="LiveId" clId="{C5B17A19-4CC8-4E72-8B51-939C4B77C344}" dt="2024-06-29T18:09:26.678" v="1599" actId="478"/>
          <ac:spMkLst>
            <pc:docMk/>
            <pc:sldMk cId="466676448" sldId="268"/>
            <ac:spMk id="9" creationId="{9F86ACC5-503B-7A8C-91DC-FE65F1682ABB}"/>
          </ac:spMkLst>
        </pc:spChg>
        <pc:spChg chg="del mod">
          <ac:chgData name="Wendy Ayestas" userId="3d02bd98ad6fa517" providerId="LiveId" clId="{C5B17A19-4CC8-4E72-8B51-939C4B77C344}" dt="2024-06-29T18:04:20.167" v="1175" actId="478"/>
          <ac:spMkLst>
            <pc:docMk/>
            <pc:sldMk cId="466676448" sldId="268"/>
            <ac:spMk id="39" creationId="{CB0E2391-269F-993C-3189-20B2718AAA26}"/>
          </ac:spMkLst>
        </pc:spChg>
        <pc:spChg chg="del mod">
          <ac:chgData name="Wendy Ayestas" userId="3d02bd98ad6fa517" providerId="LiveId" clId="{C5B17A19-4CC8-4E72-8B51-939C4B77C344}" dt="2024-06-29T18:04:20.167" v="1175" actId="478"/>
          <ac:spMkLst>
            <pc:docMk/>
            <pc:sldMk cId="466676448" sldId="268"/>
            <ac:spMk id="40" creationId="{77D976F8-804A-FBA4-F834-5B015E0EC5C0}"/>
          </ac:spMkLst>
        </pc:spChg>
        <pc:spChg chg="mod">
          <ac:chgData name="Wendy Ayestas" userId="3d02bd98ad6fa517" providerId="LiveId" clId="{C5B17A19-4CC8-4E72-8B51-939C4B77C344}" dt="2024-06-29T18:04:12.411" v="1173" actId="27803"/>
          <ac:spMkLst>
            <pc:docMk/>
            <pc:sldMk cId="466676448" sldId="268"/>
            <ac:spMk id="42" creationId="{DB9812AC-72F7-289E-20F3-27C4FCC4E487}"/>
          </ac:spMkLst>
        </pc:spChg>
        <pc:spChg chg="mod">
          <ac:chgData name="Wendy Ayestas" userId="3d02bd98ad6fa517" providerId="LiveId" clId="{C5B17A19-4CC8-4E72-8B51-939C4B77C344}" dt="2024-06-29T18:04:12.411" v="1173" actId="27803"/>
          <ac:spMkLst>
            <pc:docMk/>
            <pc:sldMk cId="466676448" sldId="268"/>
            <ac:spMk id="43" creationId="{06430EDC-799F-38BB-5497-DACA8B7E8F66}"/>
          </ac:spMkLst>
        </pc:spChg>
        <pc:spChg chg="mod">
          <ac:chgData name="Wendy Ayestas" userId="3d02bd98ad6fa517" providerId="LiveId" clId="{C5B17A19-4CC8-4E72-8B51-939C4B77C344}" dt="2024-06-29T18:04:12.411" v="1173" actId="27803"/>
          <ac:spMkLst>
            <pc:docMk/>
            <pc:sldMk cId="466676448" sldId="268"/>
            <ac:spMk id="45" creationId="{ABA3F17F-F659-7158-B68A-B367BCDBB102}"/>
          </ac:spMkLst>
        </pc:spChg>
        <pc:spChg chg="mod">
          <ac:chgData name="Wendy Ayestas" userId="3d02bd98ad6fa517" providerId="LiveId" clId="{C5B17A19-4CC8-4E72-8B51-939C4B77C344}" dt="2024-06-29T18:04:12.411" v="1173" actId="27803"/>
          <ac:spMkLst>
            <pc:docMk/>
            <pc:sldMk cId="466676448" sldId="268"/>
            <ac:spMk id="46" creationId="{DE9650DC-6B23-2834-7D7E-BDAE417BC24A}"/>
          </ac:spMkLst>
        </pc:spChg>
        <pc:grpChg chg="add mod">
          <ac:chgData name="Wendy Ayestas" userId="3d02bd98ad6fa517" providerId="LiveId" clId="{C5B17A19-4CC8-4E72-8B51-939C4B77C344}" dt="2024-06-29T17:48:06.613" v="900" actId="1076"/>
          <ac:grpSpMkLst>
            <pc:docMk/>
            <pc:sldMk cId="466676448" sldId="268"/>
            <ac:grpSpMk id="8" creationId="{1B05BF36-D102-F86F-5CE4-D207C20E51E6}"/>
          </ac:grpSpMkLst>
        </pc:grpChg>
        <pc:grpChg chg="del mod">
          <ac:chgData name="Wendy Ayestas" userId="3d02bd98ad6fa517" providerId="LiveId" clId="{C5B17A19-4CC8-4E72-8B51-939C4B77C344}" dt="2024-06-29T18:04:12.411" v="1173" actId="27803"/>
          <ac:grpSpMkLst>
            <pc:docMk/>
            <pc:sldMk cId="466676448" sldId="268"/>
            <ac:grpSpMk id="38" creationId="{BE5F2EC7-9A56-123E-FBFB-E7597648FD39}"/>
          </ac:grpSpMkLst>
        </pc:grpChg>
        <pc:grpChg chg="del mod">
          <ac:chgData name="Wendy Ayestas" userId="3d02bd98ad6fa517" providerId="LiveId" clId="{C5B17A19-4CC8-4E72-8B51-939C4B77C344}" dt="2024-06-29T18:04:20.167" v="1175" actId="478"/>
          <ac:grpSpMkLst>
            <pc:docMk/>
            <pc:sldMk cId="466676448" sldId="268"/>
            <ac:grpSpMk id="41" creationId="{4CB7C7E6-4C83-13D4-CBB8-1F3DD0E2A62B}"/>
          </ac:grpSpMkLst>
        </pc:grpChg>
        <pc:picChg chg="del">
          <ac:chgData name="Wendy Ayestas" userId="3d02bd98ad6fa517" providerId="LiveId" clId="{C5B17A19-4CC8-4E72-8B51-939C4B77C344}" dt="2024-06-29T17:12:15.308" v="887" actId="478"/>
          <ac:picMkLst>
            <pc:docMk/>
            <pc:sldMk cId="466676448" sldId="268"/>
            <ac:picMk id="7" creationId="{08ED4D7C-5E15-73BB-89DF-CCB93E1CCEB5}"/>
          </ac:picMkLst>
        </pc:picChg>
        <pc:picChg chg="mod">
          <ac:chgData name="Wendy Ayestas" userId="3d02bd98ad6fa517" providerId="LiveId" clId="{C5B17A19-4CC8-4E72-8B51-939C4B77C344}" dt="2024-06-29T17:47:58.441" v="898" actId="164"/>
          <ac:picMkLst>
            <pc:docMk/>
            <pc:sldMk cId="466676448" sldId="268"/>
            <ac:picMk id="10" creationId="{01F9CF12-8F03-32A7-74A2-CB165CF7B478}"/>
          </ac:picMkLst>
        </pc:picChg>
        <pc:picChg chg="del">
          <ac:chgData name="Wendy Ayestas" userId="3d02bd98ad6fa517" providerId="LiveId" clId="{C5B17A19-4CC8-4E72-8B51-939C4B77C344}" dt="2024-06-29T17:12:51.609" v="896" actId="478"/>
          <ac:picMkLst>
            <pc:docMk/>
            <pc:sldMk cId="466676448" sldId="268"/>
            <ac:picMk id="12" creationId="{DE56CADD-C90D-749A-34BC-531B0C56FA43}"/>
          </ac:picMkLst>
        </pc:picChg>
        <pc:picChg chg="add mod ord">
          <ac:chgData name="Wendy Ayestas" userId="3d02bd98ad6fa517" providerId="LiveId" clId="{C5B17A19-4CC8-4E72-8B51-939C4B77C344}" dt="2024-06-29T18:20:49.346" v="1718" actId="1076"/>
          <ac:picMkLst>
            <pc:docMk/>
            <pc:sldMk cId="466676448" sldId="268"/>
            <ac:picMk id="13" creationId="{CA395439-452F-1EB8-E94A-8DF929B61FFB}"/>
          </ac:picMkLst>
        </pc:picChg>
        <pc:picChg chg="del">
          <ac:chgData name="Wendy Ayestas" userId="3d02bd98ad6fa517" providerId="LiveId" clId="{C5B17A19-4CC8-4E72-8B51-939C4B77C344}" dt="2024-06-29T17:12:49.549" v="895" actId="478"/>
          <ac:picMkLst>
            <pc:docMk/>
            <pc:sldMk cId="466676448" sldId="268"/>
            <ac:picMk id="14" creationId="{88A6E075-1F6D-FC59-8DA8-90FA353E2CC9}"/>
          </ac:picMkLst>
        </pc:picChg>
        <pc:picChg chg="del">
          <ac:chgData name="Wendy Ayestas" userId="3d02bd98ad6fa517" providerId="LiveId" clId="{C5B17A19-4CC8-4E72-8B51-939C4B77C344}" dt="2024-06-29T17:12:34.729" v="889" actId="478"/>
          <ac:picMkLst>
            <pc:docMk/>
            <pc:sldMk cId="466676448" sldId="268"/>
            <ac:picMk id="16" creationId="{805B68C4-9289-1854-96E8-FA27160B7D7C}"/>
          </ac:picMkLst>
        </pc:picChg>
        <pc:picChg chg="add mod">
          <ac:chgData name="Wendy Ayestas" userId="3d02bd98ad6fa517" providerId="LiveId" clId="{C5B17A19-4CC8-4E72-8B51-939C4B77C344}" dt="2024-06-29T18:20:24.038" v="1716" actId="1076"/>
          <ac:picMkLst>
            <pc:docMk/>
            <pc:sldMk cId="466676448" sldId="268"/>
            <ac:picMk id="17" creationId="{10953320-494C-0DD0-9D3A-2DD06B9874DA}"/>
          </ac:picMkLst>
        </pc:picChg>
        <pc:picChg chg="del">
          <ac:chgData name="Wendy Ayestas" userId="3d02bd98ad6fa517" providerId="LiveId" clId="{C5B17A19-4CC8-4E72-8B51-939C4B77C344}" dt="2024-06-29T17:12:53.770" v="897" actId="478"/>
          <ac:picMkLst>
            <pc:docMk/>
            <pc:sldMk cId="466676448" sldId="268"/>
            <ac:picMk id="18" creationId="{D76365A1-22B2-B0BD-2C4F-7571EEF8B45E}"/>
          </ac:picMkLst>
        </pc:picChg>
        <pc:picChg chg="add mod">
          <ac:chgData name="Wendy Ayestas" userId="3d02bd98ad6fa517" providerId="LiveId" clId="{C5B17A19-4CC8-4E72-8B51-939C4B77C344}" dt="2024-06-29T18:19:36.934" v="1708" actId="1076"/>
          <ac:picMkLst>
            <pc:docMk/>
            <pc:sldMk cId="466676448" sldId="268"/>
            <ac:picMk id="21" creationId="{11610BC6-C0CD-AEDD-390A-879DD301082F}"/>
          </ac:picMkLst>
        </pc:picChg>
        <pc:picChg chg="add mod">
          <ac:chgData name="Wendy Ayestas" userId="3d02bd98ad6fa517" providerId="LiveId" clId="{C5B17A19-4CC8-4E72-8B51-939C4B77C344}" dt="2024-06-29T18:20:38.277" v="1717" actId="1076"/>
          <ac:picMkLst>
            <pc:docMk/>
            <pc:sldMk cId="466676448" sldId="268"/>
            <ac:picMk id="23" creationId="{4F6F5241-45F5-737E-F5BF-A4FB4E493200}"/>
          </ac:picMkLst>
        </pc:picChg>
        <pc:picChg chg="add mod">
          <ac:chgData name="Wendy Ayestas" userId="3d02bd98ad6fa517" providerId="LiveId" clId="{C5B17A19-4CC8-4E72-8B51-939C4B77C344}" dt="2024-06-29T18:19:52.552" v="1711" actId="14100"/>
          <ac:picMkLst>
            <pc:docMk/>
            <pc:sldMk cId="466676448" sldId="268"/>
            <ac:picMk id="25" creationId="{E514C871-2265-1862-59CF-67B5B91BC534}"/>
          </ac:picMkLst>
        </pc:picChg>
        <pc:picChg chg="add mod">
          <ac:chgData name="Wendy Ayestas" userId="3d02bd98ad6fa517" providerId="LiveId" clId="{C5B17A19-4CC8-4E72-8B51-939C4B77C344}" dt="2024-06-29T18:20:09.314" v="1713" actId="1076"/>
          <ac:picMkLst>
            <pc:docMk/>
            <pc:sldMk cId="466676448" sldId="268"/>
            <ac:picMk id="27" creationId="{DB8BEAD1-8DD2-9DEC-D76D-FF906A7AB951}"/>
          </ac:picMkLst>
        </pc:picChg>
        <pc:picChg chg="add mod">
          <ac:chgData name="Wendy Ayestas" userId="3d02bd98ad6fa517" providerId="LiveId" clId="{C5B17A19-4CC8-4E72-8B51-939C4B77C344}" dt="2024-06-29T18:12:11.205" v="1649" actId="1076"/>
          <ac:picMkLst>
            <pc:docMk/>
            <pc:sldMk cId="466676448" sldId="268"/>
            <ac:picMk id="31" creationId="{9BCCFFAA-2F7E-B0E5-5575-CEF87CB9A34E}"/>
          </ac:picMkLst>
        </pc:picChg>
        <pc:picChg chg="add del mod">
          <ac:chgData name="Wendy Ayestas" userId="3d02bd98ad6fa517" providerId="LiveId" clId="{C5B17A19-4CC8-4E72-8B51-939C4B77C344}" dt="2024-06-29T18:04:12.411" v="1173" actId="27803"/>
          <ac:picMkLst>
            <pc:docMk/>
            <pc:sldMk cId="466676448" sldId="268"/>
            <ac:picMk id="33" creationId="{80F6193A-5FB3-6B51-2580-58A77287B3CB}"/>
          </ac:picMkLst>
        </pc:picChg>
        <pc:picChg chg="add del mod">
          <ac:chgData name="Wendy Ayestas" userId="3d02bd98ad6fa517" providerId="LiveId" clId="{C5B17A19-4CC8-4E72-8B51-939C4B77C344}" dt="2024-06-29T18:04:12.411" v="1173" actId="27803"/>
          <ac:picMkLst>
            <pc:docMk/>
            <pc:sldMk cId="466676448" sldId="268"/>
            <ac:picMk id="35" creationId="{0B9B177F-B488-D061-0C76-5E1996A93F18}"/>
          </ac:picMkLst>
        </pc:picChg>
        <pc:picChg chg="mod">
          <ac:chgData name="Wendy Ayestas" userId="3d02bd98ad6fa517" providerId="LiveId" clId="{C5B17A19-4CC8-4E72-8B51-939C4B77C344}" dt="2024-06-29T17:47:58.441" v="898" actId="164"/>
          <ac:picMkLst>
            <pc:docMk/>
            <pc:sldMk cId="466676448" sldId="268"/>
            <ac:picMk id="44" creationId="{9E5E452A-09B9-25B4-C988-423B99B0BCF6}"/>
          </ac:picMkLst>
        </pc:picChg>
        <pc:picChg chg="add del mod">
          <ac:chgData name="Wendy Ayestas" userId="3d02bd98ad6fa517" providerId="LiveId" clId="{C5B17A19-4CC8-4E72-8B51-939C4B77C344}" dt="2024-06-29T18:10:47.086" v="1612" actId="478"/>
          <ac:picMkLst>
            <pc:docMk/>
            <pc:sldMk cId="466676448" sldId="268"/>
            <ac:picMk id="48" creationId="{857F6A9C-5DCE-7CBD-1B11-860DEEB9EB57}"/>
          </ac:picMkLst>
        </pc:picChg>
        <pc:picChg chg="add del mod">
          <ac:chgData name="Wendy Ayestas" userId="3d02bd98ad6fa517" providerId="LiveId" clId="{C5B17A19-4CC8-4E72-8B51-939C4B77C344}" dt="2024-06-29T18:14:04.433" v="1670" actId="478"/>
          <ac:picMkLst>
            <pc:docMk/>
            <pc:sldMk cId="466676448" sldId="268"/>
            <ac:picMk id="50" creationId="{28234294-A354-E656-A13D-F4F640DC0DFF}"/>
          </ac:picMkLst>
        </pc:picChg>
        <pc:cxnChg chg="del">
          <ac:chgData name="Wendy Ayestas" userId="3d02bd98ad6fa517" providerId="LiveId" clId="{C5B17A19-4CC8-4E72-8B51-939C4B77C344}" dt="2024-06-29T17:12:47.183" v="894" actId="478"/>
          <ac:cxnSpMkLst>
            <pc:docMk/>
            <pc:sldMk cId="466676448" sldId="268"/>
            <ac:cxnSpMk id="20" creationId="{DBA0F953-B9B9-32EE-573A-FA7E63AB3ABA}"/>
          </ac:cxnSpMkLst>
        </pc:cxnChg>
        <pc:cxnChg chg="del">
          <ac:chgData name="Wendy Ayestas" userId="3d02bd98ad6fa517" providerId="LiveId" clId="{C5B17A19-4CC8-4E72-8B51-939C4B77C344}" dt="2024-06-29T17:12:39.821" v="891" actId="478"/>
          <ac:cxnSpMkLst>
            <pc:docMk/>
            <pc:sldMk cId="466676448" sldId="268"/>
            <ac:cxnSpMk id="28" creationId="{9A02D2B9-B4AC-5C05-A704-EB6DC2259712}"/>
          </ac:cxnSpMkLst>
        </pc:cxnChg>
        <pc:cxnChg chg="del">
          <ac:chgData name="Wendy Ayestas" userId="3d02bd98ad6fa517" providerId="LiveId" clId="{C5B17A19-4CC8-4E72-8B51-939C4B77C344}" dt="2024-06-29T17:12:37.177" v="890" actId="478"/>
          <ac:cxnSpMkLst>
            <pc:docMk/>
            <pc:sldMk cId="466676448" sldId="268"/>
            <ac:cxnSpMk id="30" creationId="{8885AEE2-C7EB-2D68-DAEF-B600A9771A0A}"/>
          </ac:cxnSpMkLst>
        </pc:cxnChg>
        <pc:cxnChg chg="del">
          <ac:chgData name="Wendy Ayestas" userId="3d02bd98ad6fa517" providerId="LiveId" clId="{C5B17A19-4CC8-4E72-8B51-939C4B77C344}" dt="2024-06-29T17:12:44.493" v="893" actId="478"/>
          <ac:cxnSpMkLst>
            <pc:docMk/>
            <pc:sldMk cId="466676448" sldId="268"/>
            <ac:cxnSpMk id="36" creationId="{159019B2-7B45-E37D-2DC4-BD84C0841D1E}"/>
          </ac:cxnSpMkLst>
        </pc:cxnChg>
        <pc:cxnChg chg="del">
          <ac:chgData name="Wendy Ayestas" userId="3d02bd98ad6fa517" providerId="LiveId" clId="{C5B17A19-4CC8-4E72-8B51-939C4B77C344}" dt="2024-06-29T17:12:42.528" v="892" actId="478"/>
          <ac:cxnSpMkLst>
            <pc:docMk/>
            <pc:sldMk cId="466676448" sldId="268"/>
            <ac:cxnSpMk id="37" creationId="{B44CEF8E-3F54-C7D8-9993-DCCA0C7B7C9A}"/>
          </ac:cxnSpMkLst>
        </pc:cxnChg>
        <pc:cxnChg chg="add mod">
          <ac:chgData name="Wendy Ayestas" userId="3d02bd98ad6fa517" providerId="LiveId" clId="{C5B17A19-4CC8-4E72-8B51-939C4B77C344}" dt="2024-06-29T18:20:52.992" v="1719" actId="14100"/>
          <ac:cxnSpMkLst>
            <pc:docMk/>
            <pc:sldMk cId="466676448" sldId="268"/>
            <ac:cxnSpMk id="52" creationId="{5572339B-85AF-5037-4ACD-CB01ACFA2D7E}"/>
          </ac:cxnSpMkLst>
        </pc:cxnChg>
        <pc:cxnChg chg="add mod">
          <ac:chgData name="Wendy Ayestas" userId="3d02bd98ad6fa517" providerId="LiveId" clId="{C5B17A19-4CC8-4E72-8B51-939C4B77C344}" dt="2024-06-29T18:17:00.829" v="1694" actId="14100"/>
          <ac:cxnSpMkLst>
            <pc:docMk/>
            <pc:sldMk cId="466676448" sldId="268"/>
            <ac:cxnSpMk id="54" creationId="{DCC74AF3-54E4-EC6C-9452-F5DEFFF98D02}"/>
          </ac:cxnSpMkLst>
        </pc:cxnChg>
        <pc:cxnChg chg="add mod">
          <ac:chgData name="Wendy Ayestas" userId="3d02bd98ad6fa517" providerId="LiveId" clId="{C5B17A19-4CC8-4E72-8B51-939C4B77C344}" dt="2024-06-29T18:19:41.920" v="1709" actId="14100"/>
          <ac:cxnSpMkLst>
            <pc:docMk/>
            <pc:sldMk cId="466676448" sldId="268"/>
            <ac:cxnSpMk id="56" creationId="{E3EB0518-EDEF-B1B7-191B-E2618219CE4A}"/>
          </ac:cxnSpMkLst>
        </pc:cxnChg>
        <pc:cxnChg chg="add mod">
          <ac:chgData name="Wendy Ayestas" userId="3d02bd98ad6fa517" providerId="LiveId" clId="{C5B17A19-4CC8-4E72-8B51-939C4B77C344}" dt="2024-06-29T18:20:03.593" v="1712" actId="14100"/>
          <ac:cxnSpMkLst>
            <pc:docMk/>
            <pc:sldMk cId="466676448" sldId="268"/>
            <ac:cxnSpMk id="59" creationId="{774D9CF7-8BC3-73FA-12F7-4EA268DEA9D3}"/>
          </ac:cxnSpMkLst>
        </pc:cxnChg>
        <pc:cxnChg chg="add mod">
          <ac:chgData name="Wendy Ayestas" userId="3d02bd98ad6fa517" providerId="LiveId" clId="{C5B17A19-4CC8-4E72-8B51-939C4B77C344}" dt="2024-06-29T18:20:13.582" v="1714" actId="14100"/>
          <ac:cxnSpMkLst>
            <pc:docMk/>
            <pc:sldMk cId="466676448" sldId="268"/>
            <ac:cxnSpMk id="61" creationId="{8EF60B5C-1638-F917-0C49-26DDAE4B81AD}"/>
          </ac:cxnSpMkLst>
        </pc:cxnChg>
        <pc:cxnChg chg="add mod">
          <ac:chgData name="Wendy Ayestas" userId="3d02bd98ad6fa517" providerId="LiveId" clId="{C5B17A19-4CC8-4E72-8B51-939C4B77C344}" dt="2024-06-29T18:15:45.299" v="1678" actId="1076"/>
          <ac:cxnSpMkLst>
            <pc:docMk/>
            <pc:sldMk cId="466676448" sldId="268"/>
            <ac:cxnSpMk id="63" creationId="{F05E7DB7-AE34-823F-EBBC-E9A03F980976}"/>
          </ac:cxnSpMkLst>
        </pc:cxnChg>
        <pc:cxnChg chg="add mod">
          <ac:chgData name="Wendy Ayestas" userId="3d02bd98ad6fa517" providerId="LiveId" clId="{C5B17A19-4CC8-4E72-8B51-939C4B77C344}" dt="2024-06-29T18:16:40.179" v="1690" actId="14100"/>
          <ac:cxnSpMkLst>
            <pc:docMk/>
            <pc:sldMk cId="466676448" sldId="268"/>
            <ac:cxnSpMk id="65" creationId="{B085B448-5EA1-5B6E-FBAD-8AF76EB87188}"/>
          </ac:cxnSpMkLst>
        </pc:cxnChg>
      </pc:sldChg>
      <pc:sldChg chg="addSp delSp modSp mod ord modNotesTx">
        <pc:chgData name="Wendy Ayestas" userId="3d02bd98ad6fa517" providerId="LiveId" clId="{C5B17A19-4CC8-4E72-8B51-939C4B77C344}" dt="2024-06-29T21:06:00.273" v="5109" actId="20577"/>
        <pc:sldMkLst>
          <pc:docMk/>
          <pc:sldMk cId="2354895522" sldId="270"/>
        </pc:sldMkLst>
        <pc:spChg chg="mod">
          <ac:chgData name="Wendy Ayestas" userId="3d02bd98ad6fa517" providerId="LiveId" clId="{C5B17A19-4CC8-4E72-8B51-939C4B77C344}" dt="2024-06-29T18:31:16.969" v="2036" actId="20577"/>
          <ac:spMkLst>
            <pc:docMk/>
            <pc:sldMk cId="2354895522" sldId="270"/>
            <ac:spMk id="5" creationId="{52381ABC-8821-4985-883C-CC7B9BF4084D}"/>
          </ac:spMkLst>
        </pc:spChg>
        <pc:spChg chg="add mod">
          <ac:chgData name="Wendy Ayestas" userId="3d02bd98ad6fa517" providerId="LiveId" clId="{C5B17A19-4CC8-4E72-8B51-939C4B77C344}" dt="2024-06-29T19:23:46.863" v="2695" actId="1076"/>
          <ac:spMkLst>
            <pc:docMk/>
            <pc:sldMk cId="2354895522" sldId="270"/>
            <ac:spMk id="7" creationId="{9BE27A6D-1AA6-E9F1-1D38-A12189B4BE4A}"/>
          </ac:spMkLst>
        </pc:spChg>
        <pc:spChg chg="add mod">
          <ac:chgData name="Wendy Ayestas" userId="3d02bd98ad6fa517" providerId="LiveId" clId="{C5B17A19-4CC8-4E72-8B51-939C4B77C344}" dt="2024-06-29T19:24:35.683" v="2703" actId="20577"/>
          <ac:spMkLst>
            <pc:docMk/>
            <pc:sldMk cId="2354895522" sldId="270"/>
            <ac:spMk id="8" creationId="{0E27DE84-2BEB-2055-6AFB-0617538C92DC}"/>
          </ac:spMkLst>
        </pc:spChg>
        <pc:spChg chg="add mod">
          <ac:chgData name="Wendy Ayestas" userId="3d02bd98ad6fa517" providerId="LiveId" clId="{C5B17A19-4CC8-4E72-8B51-939C4B77C344}" dt="2024-06-29T20:50:51.331" v="3998" actId="20577"/>
          <ac:spMkLst>
            <pc:docMk/>
            <pc:sldMk cId="2354895522" sldId="270"/>
            <ac:spMk id="9" creationId="{9362670E-D9FB-4B43-E3C0-7DD396C0C869}"/>
          </ac:spMkLst>
        </pc:spChg>
        <pc:spChg chg="mod">
          <ac:chgData name="Wendy Ayestas" userId="3d02bd98ad6fa517" providerId="LiveId" clId="{C5B17A19-4CC8-4E72-8B51-939C4B77C344}" dt="2024-06-29T19:15:35.893" v="2516" actId="20577"/>
          <ac:spMkLst>
            <pc:docMk/>
            <pc:sldMk cId="2354895522" sldId="270"/>
            <ac:spMk id="11" creationId="{C59C5EA5-A75F-B9F0-EFF5-D8E6DEEA881A}"/>
          </ac:spMkLst>
        </pc:spChg>
        <pc:picChg chg="add mod ord">
          <ac:chgData name="Wendy Ayestas" userId="3d02bd98ad6fa517" providerId="LiveId" clId="{C5B17A19-4CC8-4E72-8B51-939C4B77C344}" dt="2024-06-29T18:28:08.726" v="1989" actId="167"/>
          <ac:picMkLst>
            <pc:docMk/>
            <pc:sldMk cId="2354895522" sldId="270"/>
            <ac:picMk id="6" creationId="{51F25607-A822-A787-A3A3-32E5C177BE17}"/>
          </ac:picMkLst>
        </pc:picChg>
        <pc:picChg chg="del">
          <ac:chgData name="Wendy Ayestas" userId="3d02bd98ad6fa517" providerId="LiveId" clId="{C5B17A19-4CC8-4E72-8B51-939C4B77C344}" dt="2024-06-29T18:24:11.953" v="1910" actId="478"/>
          <ac:picMkLst>
            <pc:docMk/>
            <pc:sldMk cId="2354895522" sldId="270"/>
            <ac:picMk id="18" creationId="{8DF5C048-A526-3E31-8CE8-2AB8E8A35511}"/>
          </ac:picMkLst>
        </pc:picChg>
      </pc:sldChg>
      <pc:sldChg chg="addSp delSp modSp mod modNotesTx">
        <pc:chgData name="Wendy Ayestas" userId="3d02bd98ad6fa517" providerId="LiveId" clId="{C5B17A19-4CC8-4E72-8B51-939C4B77C344}" dt="2024-06-29T21:15:29.817" v="5782" actId="20577"/>
        <pc:sldMkLst>
          <pc:docMk/>
          <pc:sldMk cId="2263492632" sldId="335"/>
        </pc:sldMkLst>
        <pc:spChg chg="mod">
          <ac:chgData name="Wendy Ayestas" userId="3d02bd98ad6fa517" providerId="LiveId" clId="{C5B17A19-4CC8-4E72-8B51-939C4B77C344}" dt="2024-06-29T20:23:09.790" v="3177" actId="20577"/>
          <ac:spMkLst>
            <pc:docMk/>
            <pc:sldMk cId="2263492632" sldId="335"/>
            <ac:spMk id="5" creationId="{52381ABC-8821-4985-883C-CC7B9BF4084D}"/>
          </ac:spMkLst>
        </pc:spChg>
        <pc:spChg chg="add del mod">
          <ac:chgData name="Wendy Ayestas" userId="3d02bd98ad6fa517" providerId="LiveId" clId="{C5B17A19-4CC8-4E72-8B51-939C4B77C344}" dt="2024-06-29T20:27:54.197" v="3373" actId="478"/>
          <ac:spMkLst>
            <pc:docMk/>
            <pc:sldMk cId="2263492632" sldId="335"/>
            <ac:spMk id="6" creationId="{DF4F58F4-4CCB-08AD-8B48-1EDDC09DB1E9}"/>
          </ac:spMkLst>
        </pc:spChg>
        <pc:spChg chg="add mod">
          <ac:chgData name="Wendy Ayestas" userId="3d02bd98ad6fa517" providerId="LiveId" clId="{C5B17A19-4CC8-4E72-8B51-939C4B77C344}" dt="2024-06-29T20:24:05.187" v="3187"/>
          <ac:spMkLst>
            <pc:docMk/>
            <pc:sldMk cId="2263492632" sldId="335"/>
            <ac:spMk id="8" creationId="{3F8D3EB9-87AE-7F91-3C1A-F4D933D11F7A}"/>
          </ac:spMkLst>
        </pc:spChg>
        <pc:spChg chg="add del mod">
          <ac:chgData name="Wendy Ayestas" userId="3d02bd98ad6fa517" providerId="LiveId" clId="{C5B17A19-4CC8-4E72-8B51-939C4B77C344}" dt="2024-06-29T20:23:56.379" v="3185" actId="478"/>
          <ac:spMkLst>
            <pc:docMk/>
            <pc:sldMk cId="2263492632" sldId="335"/>
            <ac:spMk id="9" creationId="{764F9BD4-E682-D48D-D448-8B00D94F8CB7}"/>
          </ac:spMkLst>
        </pc:spChg>
        <pc:spChg chg="add del mod">
          <ac:chgData name="Wendy Ayestas" userId="3d02bd98ad6fa517" providerId="LiveId" clId="{C5B17A19-4CC8-4E72-8B51-939C4B77C344}" dt="2024-06-29T20:30:42.588" v="3500" actId="478"/>
          <ac:spMkLst>
            <pc:docMk/>
            <pc:sldMk cId="2263492632" sldId="335"/>
            <ac:spMk id="11" creationId="{0D4442EE-FC3A-D892-CAAE-CEDBF5DA90B7}"/>
          </ac:spMkLst>
        </pc:spChg>
        <pc:spChg chg="add del mod">
          <ac:chgData name="Wendy Ayestas" userId="3d02bd98ad6fa517" providerId="LiveId" clId="{C5B17A19-4CC8-4E72-8B51-939C4B77C344}" dt="2024-06-29T20:27:51.819" v="3372" actId="478"/>
          <ac:spMkLst>
            <pc:docMk/>
            <pc:sldMk cId="2263492632" sldId="335"/>
            <ac:spMk id="12" creationId="{41DF3B36-811D-4EF8-A151-4E58A03C3D20}"/>
          </ac:spMkLst>
        </pc:spChg>
        <pc:spChg chg="add del mod">
          <ac:chgData name="Wendy Ayestas" userId="3d02bd98ad6fa517" providerId="LiveId" clId="{C5B17A19-4CC8-4E72-8B51-939C4B77C344}" dt="2024-06-29T20:27:48.129" v="3371" actId="478"/>
          <ac:spMkLst>
            <pc:docMk/>
            <pc:sldMk cId="2263492632" sldId="335"/>
            <ac:spMk id="14" creationId="{0859B990-1A2D-4AE3-B396-2890BB7FE91D}"/>
          </ac:spMkLst>
        </pc:spChg>
        <pc:spChg chg="add del mod">
          <ac:chgData name="Wendy Ayestas" userId="3d02bd98ad6fa517" providerId="LiveId" clId="{C5B17A19-4CC8-4E72-8B51-939C4B77C344}" dt="2024-06-29T20:28:09.808" v="3393" actId="478"/>
          <ac:spMkLst>
            <pc:docMk/>
            <pc:sldMk cId="2263492632" sldId="335"/>
            <ac:spMk id="15" creationId="{4EA398FA-A1E2-EED4-8571-3A6311456722}"/>
          </ac:spMkLst>
        </pc:spChg>
        <pc:spChg chg="add mod">
          <ac:chgData name="Wendy Ayestas" userId="3d02bd98ad6fa517" providerId="LiveId" clId="{C5B17A19-4CC8-4E72-8B51-939C4B77C344}" dt="2024-06-29T20:41:34.867" v="3736" actId="1076"/>
          <ac:spMkLst>
            <pc:docMk/>
            <pc:sldMk cId="2263492632" sldId="335"/>
            <ac:spMk id="19" creationId="{CEFB1E42-41EB-9020-4E19-4DCF055D7CD1}"/>
          </ac:spMkLst>
        </pc:spChg>
        <pc:spChg chg="add mod">
          <ac:chgData name="Wendy Ayestas" userId="3d02bd98ad6fa517" providerId="LiveId" clId="{C5B17A19-4CC8-4E72-8B51-939C4B77C344}" dt="2024-06-29T20:29:48.069" v="3469" actId="1038"/>
          <ac:spMkLst>
            <pc:docMk/>
            <pc:sldMk cId="2263492632" sldId="335"/>
            <ac:spMk id="22" creationId="{47D4B029-5E22-6566-067A-3AE2E0CAB828}"/>
          </ac:spMkLst>
        </pc:spChg>
        <pc:spChg chg="add mod">
          <ac:chgData name="Wendy Ayestas" userId="3d02bd98ad6fa517" providerId="LiveId" clId="{C5B17A19-4CC8-4E72-8B51-939C4B77C344}" dt="2024-06-29T20:29:42.211" v="3453" actId="1038"/>
          <ac:spMkLst>
            <pc:docMk/>
            <pc:sldMk cId="2263492632" sldId="335"/>
            <ac:spMk id="23" creationId="{4D7E5CC9-843B-55D1-653F-574B36F5EC77}"/>
          </ac:spMkLst>
        </pc:spChg>
        <pc:spChg chg="add mod">
          <ac:chgData name="Wendy Ayestas" userId="3d02bd98ad6fa517" providerId="LiveId" clId="{C5B17A19-4CC8-4E72-8B51-939C4B77C344}" dt="2024-06-29T20:29:36.873" v="3437" actId="1038"/>
          <ac:spMkLst>
            <pc:docMk/>
            <pc:sldMk cId="2263492632" sldId="335"/>
            <ac:spMk id="24" creationId="{29C678DE-1698-524C-68DD-A1DB5D31EA39}"/>
          </ac:spMkLst>
        </pc:spChg>
        <pc:spChg chg="add mod">
          <ac:chgData name="Wendy Ayestas" userId="3d02bd98ad6fa517" providerId="LiveId" clId="{C5B17A19-4CC8-4E72-8B51-939C4B77C344}" dt="2024-06-29T20:29:58.063" v="3484" actId="1037"/>
          <ac:spMkLst>
            <pc:docMk/>
            <pc:sldMk cId="2263492632" sldId="335"/>
            <ac:spMk id="25" creationId="{D4FFF04F-D40C-36D2-7040-383FF388247A}"/>
          </ac:spMkLst>
        </pc:spChg>
        <pc:spChg chg="add mod">
          <ac:chgData name="Wendy Ayestas" userId="3d02bd98ad6fa517" providerId="LiveId" clId="{C5B17A19-4CC8-4E72-8B51-939C4B77C344}" dt="2024-06-29T20:30:03.103" v="3487" actId="1035"/>
          <ac:spMkLst>
            <pc:docMk/>
            <pc:sldMk cId="2263492632" sldId="335"/>
            <ac:spMk id="26" creationId="{2CC338EA-D157-E39A-587F-7F6D0D073D7C}"/>
          </ac:spMkLst>
        </pc:spChg>
        <pc:spChg chg="add mod">
          <ac:chgData name="Wendy Ayestas" userId="3d02bd98ad6fa517" providerId="LiveId" clId="{C5B17A19-4CC8-4E72-8B51-939C4B77C344}" dt="2024-06-29T20:30:18.480" v="3499" actId="1035"/>
          <ac:spMkLst>
            <pc:docMk/>
            <pc:sldMk cId="2263492632" sldId="335"/>
            <ac:spMk id="27" creationId="{EA8CC473-0A94-5245-3527-01C037D2E082}"/>
          </ac:spMkLst>
        </pc:spChg>
        <pc:spChg chg="add mod">
          <ac:chgData name="Wendy Ayestas" userId="3d02bd98ad6fa517" providerId="LiveId" clId="{C5B17A19-4CC8-4E72-8B51-939C4B77C344}" dt="2024-06-29T20:28:36.868" v="3409" actId="20577"/>
          <ac:spMkLst>
            <pc:docMk/>
            <pc:sldMk cId="2263492632" sldId="335"/>
            <ac:spMk id="28" creationId="{DFCD01D0-FFE4-BC0D-81A8-CECD24D8A204}"/>
          </ac:spMkLst>
        </pc:spChg>
        <pc:spChg chg="add mod">
          <ac:chgData name="Wendy Ayestas" userId="3d02bd98ad6fa517" providerId="LiveId" clId="{C5B17A19-4CC8-4E72-8B51-939C4B77C344}" dt="2024-06-29T20:41:03.577" v="3734" actId="113"/>
          <ac:spMkLst>
            <pc:docMk/>
            <pc:sldMk cId="2263492632" sldId="335"/>
            <ac:spMk id="29" creationId="{7E5DC7C3-0EF2-0CE9-C869-32212B28520F}"/>
          </ac:spMkLst>
        </pc:spChg>
        <pc:spChg chg="add mod">
          <ac:chgData name="Wendy Ayestas" userId="3d02bd98ad6fa517" providerId="LiveId" clId="{C5B17A19-4CC8-4E72-8B51-939C4B77C344}" dt="2024-06-29T20:41:47.804" v="3739" actId="1076"/>
          <ac:spMkLst>
            <pc:docMk/>
            <pc:sldMk cId="2263492632" sldId="335"/>
            <ac:spMk id="30" creationId="{C85023EB-D182-9560-DDC8-5EC3756DAC11}"/>
          </ac:spMkLst>
        </pc:spChg>
        <pc:spChg chg="add mod">
          <ac:chgData name="Wendy Ayestas" userId="3d02bd98ad6fa517" providerId="LiveId" clId="{C5B17A19-4CC8-4E72-8B51-939C4B77C344}" dt="2024-06-29T20:40:46.785" v="3730" actId="14100"/>
          <ac:spMkLst>
            <pc:docMk/>
            <pc:sldMk cId="2263492632" sldId="335"/>
            <ac:spMk id="31" creationId="{A3EA7187-2FF7-3183-0317-602573DFFE0C}"/>
          </ac:spMkLst>
        </pc:spChg>
        <pc:picChg chg="add del mod ord modCrop">
          <ac:chgData name="Wendy Ayestas" userId="3d02bd98ad6fa517" providerId="LiveId" clId="{C5B17A19-4CC8-4E72-8B51-939C4B77C344}" dt="2024-06-29T19:47:07.237" v="3156" actId="478"/>
          <ac:picMkLst>
            <pc:docMk/>
            <pc:sldMk cId="2263492632" sldId="335"/>
            <ac:picMk id="4" creationId="{D861DD53-590B-2905-6578-BEDE206571FF}"/>
          </ac:picMkLst>
        </pc:picChg>
        <pc:picChg chg="del">
          <ac:chgData name="Wendy Ayestas" userId="3d02bd98ad6fa517" providerId="LiveId" clId="{C5B17A19-4CC8-4E72-8B51-939C4B77C344}" dt="2024-06-29T19:41:52.559" v="2948" actId="478"/>
          <ac:picMkLst>
            <pc:docMk/>
            <pc:sldMk cId="2263492632" sldId="335"/>
            <ac:picMk id="7" creationId="{896A5E2D-7F1F-96B6-291E-70C8AA234FA7}"/>
          </ac:picMkLst>
        </pc:picChg>
        <pc:picChg chg="del">
          <ac:chgData name="Wendy Ayestas" userId="3d02bd98ad6fa517" providerId="LiveId" clId="{C5B17A19-4CC8-4E72-8B51-939C4B77C344}" dt="2024-06-29T19:41:54.250" v="2949" actId="478"/>
          <ac:picMkLst>
            <pc:docMk/>
            <pc:sldMk cId="2263492632" sldId="335"/>
            <ac:picMk id="10" creationId="{B66BBE87-4FC6-1D86-949E-D910F3438271}"/>
          </ac:picMkLst>
        </pc:picChg>
        <pc:picChg chg="del">
          <ac:chgData name="Wendy Ayestas" userId="3d02bd98ad6fa517" providerId="LiveId" clId="{C5B17A19-4CC8-4E72-8B51-939C4B77C344}" dt="2024-06-29T19:41:55.923" v="2950" actId="478"/>
          <ac:picMkLst>
            <pc:docMk/>
            <pc:sldMk cId="2263492632" sldId="335"/>
            <ac:picMk id="16" creationId="{4A172BF5-48E6-48DE-BA7F-9BFE1A07363B}"/>
          </ac:picMkLst>
        </pc:picChg>
        <pc:picChg chg="mod">
          <ac:chgData name="Wendy Ayestas" userId="3d02bd98ad6fa517" providerId="LiveId" clId="{C5B17A19-4CC8-4E72-8B51-939C4B77C344}" dt="2024-06-29T19:42:42.477" v="2966" actId="1076"/>
          <ac:picMkLst>
            <pc:docMk/>
            <pc:sldMk cId="2263492632" sldId="335"/>
            <ac:picMk id="17" creationId="{8AEF5FBC-0A4D-1FDF-DCBD-180D1D7D2E7B}"/>
          </ac:picMkLst>
        </pc:picChg>
        <pc:picChg chg="add mod ord modCrop">
          <ac:chgData name="Wendy Ayestas" userId="3d02bd98ad6fa517" providerId="LiveId" clId="{C5B17A19-4CC8-4E72-8B51-939C4B77C344}" dt="2024-06-29T20:23:29.789" v="3179" actId="167"/>
          <ac:picMkLst>
            <pc:docMk/>
            <pc:sldMk cId="2263492632" sldId="335"/>
            <ac:picMk id="21" creationId="{6C3E9A85-3D02-5FEA-DE15-8028353AF729}"/>
          </ac:picMkLst>
        </pc:picChg>
        <pc:picChg chg="add del mod">
          <ac:chgData name="Wendy Ayestas" userId="3d02bd98ad6fa517" providerId="LiveId" clId="{C5B17A19-4CC8-4E72-8B51-939C4B77C344}" dt="2024-06-29T20:44:33.304" v="3752" actId="478"/>
          <ac:picMkLst>
            <pc:docMk/>
            <pc:sldMk cId="2263492632" sldId="335"/>
            <ac:picMk id="33" creationId="{17137190-F509-620D-D690-8A15E3E2BF0F}"/>
          </ac:picMkLst>
        </pc:picChg>
        <pc:picChg chg="add del mod">
          <ac:chgData name="Wendy Ayestas" userId="3d02bd98ad6fa517" providerId="LiveId" clId="{C5B17A19-4CC8-4E72-8B51-939C4B77C344}" dt="2024-06-29T20:43:45.471" v="3746" actId="478"/>
          <ac:picMkLst>
            <pc:docMk/>
            <pc:sldMk cId="2263492632" sldId="335"/>
            <ac:picMk id="35" creationId="{CA3B9A6B-B280-9CBF-9DA8-C8111176B79E}"/>
          </ac:picMkLst>
        </pc:picChg>
        <pc:picChg chg="add mod">
          <ac:chgData name="Wendy Ayestas" userId="3d02bd98ad6fa517" providerId="LiveId" clId="{C5B17A19-4CC8-4E72-8B51-939C4B77C344}" dt="2024-06-29T20:45:58.361" v="3771" actId="1076"/>
          <ac:picMkLst>
            <pc:docMk/>
            <pc:sldMk cId="2263492632" sldId="335"/>
            <ac:picMk id="37" creationId="{5E6A7B29-112B-E6CC-3656-C4B697B89E48}"/>
          </ac:picMkLst>
        </pc:picChg>
        <pc:picChg chg="add mod">
          <ac:chgData name="Wendy Ayestas" userId="3d02bd98ad6fa517" providerId="LiveId" clId="{C5B17A19-4CC8-4E72-8B51-939C4B77C344}" dt="2024-06-29T20:45:51.177" v="3769" actId="1076"/>
          <ac:picMkLst>
            <pc:docMk/>
            <pc:sldMk cId="2263492632" sldId="335"/>
            <ac:picMk id="39" creationId="{D39FA777-CB67-650C-FED3-D842708B7D29}"/>
          </ac:picMkLst>
        </pc:picChg>
      </pc:sldChg>
      <pc:sldChg chg="del">
        <pc:chgData name="Wendy Ayestas" userId="3d02bd98ad6fa517" providerId="LiveId" clId="{C5B17A19-4CC8-4E72-8B51-939C4B77C344}" dt="2024-06-29T18:17:35.322" v="1695" actId="47"/>
        <pc:sldMkLst>
          <pc:docMk/>
          <pc:sldMk cId="1971800692" sldId="336"/>
        </pc:sldMkLst>
      </pc:sldChg>
      <pc:sldChg chg="modSp">
        <pc:chgData name="Wendy Ayestas" userId="3d02bd98ad6fa517" providerId="LiveId" clId="{C5B17A19-4CC8-4E72-8B51-939C4B77C344}" dt="2024-06-29T16:57:16.475" v="0"/>
        <pc:sldMkLst>
          <pc:docMk/>
          <pc:sldMk cId="1539222395" sldId="337"/>
        </pc:sldMkLst>
        <pc:picChg chg="mod">
          <ac:chgData name="Wendy Ayestas" userId="3d02bd98ad6fa517" providerId="LiveId" clId="{C5B17A19-4CC8-4E72-8B51-939C4B77C344}" dt="2024-06-29T16:57:16.475" v="0"/>
          <ac:picMkLst>
            <pc:docMk/>
            <pc:sldMk cId="1539222395" sldId="337"/>
            <ac:picMk id="10" creationId="{DF8F8CDB-EA36-5A87-1D9B-153DC9D8910A}"/>
          </ac:picMkLst>
        </pc:picChg>
      </pc:sldChg>
      <pc:sldChg chg="addSp delSp modSp add mod modAnim modNotesTx">
        <pc:chgData name="Wendy Ayestas" userId="3d02bd98ad6fa517" providerId="LiveId" clId="{C5B17A19-4CC8-4E72-8B51-939C4B77C344}" dt="2024-06-29T21:09:42.698" v="5374" actId="20577"/>
        <pc:sldMkLst>
          <pc:docMk/>
          <pc:sldMk cId="3779919501" sldId="338"/>
        </pc:sldMkLst>
        <pc:spChg chg="add mod">
          <ac:chgData name="Wendy Ayestas" userId="3d02bd98ad6fa517" providerId="LiveId" clId="{C5B17A19-4CC8-4E72-8B51-939C4B77C344}" dt="2024-06-29T19:30:38.066" v="2918" actId="1076"/>
          <ac:spMkLst>
            <pc:docMk/>
            <pc:sldMk cId="3779919501" sldId="338"/>
            <ac:spMk id="7" creationId="{F00136EA-1CD7-972B-B24A-279924EFDBC2}"/>
          </ac:spMkLst>
        </pc:spChg>
        <pc:spChg chg="mod">
          <ac:chgData name="Wendy Ayestas" userId="3d02bd98ad6fa517" providerId="LiveId" clId="{C5B17A19-4CC8-4E72-8B51-939C4B77C344}" dt="2024-06-29T19:18:46.322" v="2645" actId="27636"/>
          <ac:spMkLst>
            <pc:docMk/>
            <pc:sldMk cId="3779919501" sldId="338"/>
            <ac:spMk id="11" creationId="{C59C5EA5-A75F-B9F0-EFF5-D8E6DEEA881A}"/>
          </ac:spMkLst>
        </pc:spChg>
        <pc:picChg chg="add mod modCrop">
          <ac:chgData name="Wendy Ayestas" userId="3d02bd98ad6fa517" providerId="LiveId" clId="{C5B17A19-4CC8-4E72-8B51-939C4B77C344}" dt="2024-06-29T19:30:43.995" v="2919" actId="1076"/>
          <ac:picMkLst>
            <pc:docMk/>
            <pc:sldMk cId="3779919501" sldId="338"/>
            <ac:picMk id="6" creationId="{594A8DF2-5844-A68E-21E7-B5FB66C5947E}"/>
          </ac:picMkLst>
        </pc:picChg>
        <pc:picChg chg="add mod">
          <ac:chgData name="Wendy Ayestas" userId="3d02bd98ad6fa517" providerId="LiveId" clId="{C5B17A19-4CC8-4E72-8B51-939C4B77C344}" dt="2024-06-29T19:32:26.013" v="2925" actId="29295"/>
          <ac:picMkLst>
            <pc:docMk/>
            <pc:sldMk cId="3779919501" sldId="338"/>
            <ac:picMk id="9" creationId="{6AFB8E92-FE2D-7DC3-D73A-E594ED96D054}"/>
          </ac:picMkLst>
        </pc:picChg>
        <pc:picChg chg="add mod modCrop">
          <ac:chgData name="Wendy Ayestas" userId="3d02bd98ad6fa517" providerId="LiveId" clId="{C5B17A19-4CC8-4E72-8B51-939C4B77C344}" dt="2024-06-29T19:35:58.656" v="2934" actId="29295"/>
          <ac:picMkLst>
            <pc:docMk/>
            <pc:sldMk cId="3779919501" sldId="338"/>
            <ac:picMk id="12" creationId="{BC50DF34-2A6E-B2E5-C9B8-1DF3ED81B4FE}"/>
          </ac:picMkLst>
        </pc:picChg>
        <pc:picChg chg="add mod ord modCrop">
          <ac:chgData name="Wendy Ayestas" userId="3d02bd98ad6fa517" providerId="LiveId" clId="{C5B17A19-4CC8-4E72-8B51-939C4B77C344}" dt="2024-06-29T19:37:30.095" v="2947" actId="170"/>
          <ac:picMkLst>
            <pc:docMk/>
            <pc:sldMk cId="3779919501" sldId="338"/>
            <ac:picMk id="14" creationId="{6B875F08-A6AC-BA20-DC81-4A173CFED97B}"/>
          </ac:picMkLst>
        </pc:picChg>
        <pc:picChg chg="del">
          <ac:chgData name="Wendy Ayestas" userId="3d02bd98ad6fa517" providerId="LiveId" clId="{C5B17A19-4CC8-4E72-8B51-939C4B77C344}" dt="2024-06-29T19:20:43.664" v="2646" actId="478"/>
          <ac:picMkLst>
            <pc:docMk/>
            <pc:sldMk cId="3779919501" sldId="338"/>
            <ac:picMk id="18" creationId="{8DF5C048-A526-3E31-8CE8-2AB8E8A3551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2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20000"/>
              </a:lnSpc>
            </a:pPr>
            <a:r>
              <a:rPr lang="es-HN" sz="1200" dirty="0"/>
              <a:t>Antes de hablar sobre el rol y los retos que Rotaract enfrenta ante la imagen pública de Rotary, recordemos la elevación de Rotaract y que la misma continua </a:t>
            </a:r>
            <a:r>
              <a:rPr lang="es-HN" sz="1200" dirty="0" err="1"/>
              <a:t>aplicandose</a:t>
            </a:r>
            <a:r>
              <a:rPr lang="es-HN" sz="1200" dirty="0"/>
              <a:t> y modificándose. Las responsabilidades como socios de Rotary se amplían. No solo deben prepararse para los pagos de cuotas, su participación en LFR sino que Rotaract debe conocer más a fondo los reglamentos bajo los que se rige nuestra organización para proyectar su imagen con el lenguaje correcto, de manera coherente con nuestros ideales y prioridades.</a:t>
            </a:r>
            <a:endParaRPr lang="es-MX" altLang="es-MX" dirty="0">
              <a:latin typeface="Arial" panose="020B0604020202020204" pitchFamily="34" charset="0"/>
              <a:ea typeface="ヒラギノ角ゴ Pro W3" pitchFamily="-8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87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MX" dirty="0">
                <a:latin typeface="Arial" panose="020B0604020202020204" pitchFamily="34" charset="0"/>
                <a:ea typeface="ヒラギノ角ゴ Pro W3" pitchFamily="-84" charset="-128"/>
              </a:rPr>
              <a:t>En una encuesta reciente, los equipos de imagen de Rotaract nos comentan los retos a los que se enfrentan año con año para poder cumplir con sus metas. *leer los retos* Sin embargo, estos retos pueden ser fáciles de manejar si unimos las fortalezas con el reforzamiento del conocimiento. *pasa a la próxima </a:t>
            </a:r>
            <a:r>
              <a:rPr lang="es-MX" altLang="es-MX" dirty="0" err="1">
                <a:latin typeface="Arial" panose="020B0604020202020204" pitchFamily="34" charset="0"/>
                <a:ea typeface="ヒラギノ角ゴ Pro W3" pitchFamily="-84" charset="-128"/>
              </a:rPr>
              <a:t>slide</a:t>
            </a:r>
            <a:r>
              <a:rPr lang="es-MX" altLang="es-MX" dirty="0">
                <a:latin typeface="Arial" panose="020B0604020202020204" pitchFamily="34" charset="0"/>
                <a:ea typeface="ヒラギノ角ゴ Pro W3" pitchFamily="-84" charset="-128"/>
              </a:rPr>
              <a:t>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0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Rotaract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muchas</a:t>
            </a:r>
            <a:r>
              <a:rPr lang="en-US" dirty="0"/>
              <a:t> </a:t>
            </a:r>
            <a:r>
              <a:rPr lang="en-US" dirty="0" err="1"/>
              <a:t>fortalezas</a:t>
            </a:r>
            <a:r>
              <a:rPr lang="en-US" dirty="0"/>
              <a:t> que les </a:t>
            </a:r>
            <a:r>
              <a:rPr lang="en-US" dirty="0" err="1"/>
              <a:t>llevan</a:t>
            </a:r>
            <a:r>
              <a:rPr lang="en-US" dirty="0"/>
              <a:t> a </a:t>
            </a:r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buena</a:t>
            </a:r>
            <a:r>
              <a:rPr lang="en-US" dirty="0"/>
              <a:t> </a:t>
            </a:r>
            <a:r>
              <a:rPr lang="en-US" dirty="0" err="1"/>
              <a:t>proyección</a:t>
            </a:r>
            <a:r>
              <a:rPr lang="en-US" dirty="0"/>
              <a:t> en la zona: 1. </a:t>
            </a:r>
            <a:r>
              <a:rPr lang="en-US" dirty="0" err="1"/>
              <a:t>Conocimiento</a:t>
            </a:r>
            <a:r>
              <a:rPr lang="en-US" dirty="0"/>
              <a:t> de las redes </a:t>
            </a:r>
            <a:r>
              <a:rPr lang="en-US" dirty="0" err="1"/>
              <a:t>sociales</a:t>
            </a:r>
            <a:r>
              <a:rPr lang="en-US" dirty="0"/>
              <a:t> 2. </a:t>
            </a:r>
            <a:r>
              <a:rPr lang="en-US" dirty="0" err="1"/>
              <a:t>Habilidades</a:t>
            </a:r>
            <a:r>
              <a:rPr lang="en-US" dirty="0"/>
              <a:t> </a:t>
            </a:r>
            <a:r>
              <a:rPr lang="en-US" dirty="0" err="1"/>
              <a:t>tecnologicas</a:t>
            </a:r>
            <a:r>
              <a:rPr lang="en-US" dirty="0"/>
              <a:t> 3. </a:t>
            </a:r>
            <a:r>
              <a:rPr lang="en-US" dirty="0" err="1"/>
              <a:t>Creatividad</a:t>
            </a:r>
            <a:r>
              <a:rPr lang="en-US" dirty="0"/>
              <a:t> 4.Diversidad de </a:t>
            </a:r>
            <a:r>
              <a:rPr lang="en-US" dirty="0" err="1"/>
              <a:t>proyectos</a:t>
            </a:r>
            <a:r>
              <a:rPr lang="en-US" dirty="0"/>
              <a:t> y </a:t>
            </a:r>
            <a:r>
              <a:rPr lang="en-US" dirty="0" err="1"/>
              <a:t>actividades</a:t>
            </a:r>
            <a:r>
              <a:rPr lang="en-US" dirty="0"/>
              <a:t> 5.Abiertos al </a:t>
            </a:r>
            <a:r>
              <a:rPr lang="en-US" dirty="0" err="1"/>
              <a:t>cambio</a:t>
            </a:r>
            <a:r>
              <a:rPr lang="en-US" dirty="0"/>
              <a:t> 6. Su </a:t>
            </a:r>
            <a:r>
              <a:rPr lang="en-US" dirty="0" err="1"/>
              <a:t>adaptabilidad</a:t>
            </a:r>
            <a:r>
              <a:rPr lang="en-US" dirty="0"/>
              <a:t> 7. </a:t>
            </a:r>
            <a:r>
              <a:rPr lang="en-US" dirty="0" err="1"/>
              <a:t>Comunicacion</a:t>
            </a:r>
            <a:r>
              <a:rPr lang="en-US" dirty="0"/>
              <a:t> </a:t>
            </a:r>
            <a:r>
              <a:rPr lang="en-US" dirty="0" err="1"/>
              <a:t>fluida</a:t>
            </a:r>
            <a:r>
              <a:rPr lang="en-US" dirty="0"/>
              <a:t>. </a:t>
            </a:r>
            <a:r>
              <a:rPr lang="en-US" dirty="0" err="1"/>
              <a:t>Todas</a:t>
            </a:r>
            <a:r>
              <a:rPr lang="en-US" dirty="0"/>
              <a:t> </a:t>
            </a:r>
            <a:r>
              <a:rPr lang="en-US" dirty="0" err="1"/>
              <a:t>necesarias</a:t>
            </a:r>
            <a:r>
              <a:rPr lang="en-US" dirty="0"/>
              <a:t> para </a:t>
            </a:r>
            <a:r>
              <a:rPr lang="en-US" dirty="0" err="1"/>
              <a:t>navegar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“</a:t>
            </a:r>
            <a:r>
              <a:rPr lang="en-US" dirty="0" err="1"/>
              <a:t>relativamente</a:t>
            </a:r>
            <a:r>
              <a:rPr lang="en-US" dirty="0"/>
              <a:t> nuevo” status y la </a:t>
            </a:r>
            <a:r>
              <a:rPr lang="en-US" dirty="0" err="1"/>
              <a:t>razón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la que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rotarios</a:t>
            </a:r>
            <a:r>
              <a:rPr lang="en-US" dirty="0"/>
              <a:t> </a:t>
            </a:r>
            <a:r>
              <a:rPr lang="en-US" dirty="0" err="1"/>
              <a:t>buscamos</a:t>
            </a:r>
            <a:r>
              <a:rPr lang="en-US" dirty="0"/>
              <a:t> ese </a:t>
            </a:r>
            <a:r>
              <a:rPr lang="en-US" dirty="0" err="1"/>
              <a:t>apoyo</a:t>
            </a:r>
            <a:r>
              <a:rPr lang="en-US" dirty="0"/>
              <a:t> de Rotaract para sus </a:t>
            </a:r>
            <a:r>
              <a:rPr lang="en-US" dirty="0" err="1"/>
              <a:t>distritos</a:t>
            </a:r>
            <a:r>
              <a:rPr lang="en-US" dirty="0"/>
              <a:t> y </a:t>
            </a:r>
            <a:r>
              <a:rPr lang="en-US" dirty="0" err="1"/>
              <a:t>clubes</a:t>
            </a:r>
            <a:r>
              <a:rPr lang="en-US" dirty="0"/>
              <a:t>. El </a:t>
            </a:r>
            <a:r>
              <a:rPr lang="en-US" dirty="0" err="1"/>
              <a:t>apoyo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ser </a:t>
            </a:r>
            <a:r>
              <a:rPr lang="en-US" dirty="0" err="1"/>
              <a:t>por</a:t>
            </a:r>
            <a:r>
              <a:rPr lang="en-US" dirty="0"/>
              <a:t> ambas </a:t>
            </a:r>
            <a:r>
              <a:rPr lang="en-US" dirty="0" err="1"/>
              <a:t>vías</a:t>
            </a:r>
            <a:r>
              <a:rPr lang="en-US" dirty="0"/>
              <a:t>. </a:t>
            </a:r>
            <a:r>
              <a:rPr lang="en-US" dirty="0" err="1"/>
              <a:t>Estaa</a:t>
            </a:r>
            <a:r>
              <a:rPr lang="en-US" dirty="0"/>
              <a:t> </a:t>
            </a:r>
            <a:r>
              <a:rPr lang="en-US" dirty="0" err="1"/>
              <a:t>fortalezas</a:t>
            </a:r>
            <a:r>
              <a:rPr lang="en-US" dirty="0"/>
              <a:t> </a:t>
            </a:r>
            <a:r>
              <a:rPr lang="en-US" dirty="0" err="1"/>
              <a:t>deben</a:t>
            </a:r>
            <a:r>
              <a:rPr lang="en-US" dirty="0"/>
              <a:t> </a:t>
            </a:r>
            <a:r>
              <a:rPr lang="en-US" dirty="0" err="1"/>
              <a:t>combinarse</a:t>
            </a:r>
            <a:r>
              <a:rPr lang="en-US" dirty="0"/>
              <a:t> con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conocimiento</a:t>
            </a:r>
            <a:r>
              <a:rPr lang="en-US" dirty="0"/>
              <a:t>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exito</a:t>
            </a:r>
            <a:r>
              <a:rPr lang="en-US" dirty="0"/>
              <a:t> de </a:t>
            </a:r>
            <a:r>
              <a:rPr lang="en-US" dirty="0" err="1"/>
              <a:t>todos</a:t>
            </a:r>
            <a:r>
              <a:rPr lang="en-US" dirty="0"/>
              <a:t>. Es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eso</a:t>
            </a:r>
            <a:r>
              <a:rPr lang="en-US" dirty="0"/>
              <a:t> que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acceso</a:t>
            </a:r>
            <a:r>
              <a:rPr lang="en-US" dirty="0"/>
              <a:t> a las </a:t>
            </a:r>
            <a:r>
              <a:rPr lang="en-US" dirty="0" err="1"/>
              <a:t>herramientas</a:t>
            </a:r>
            <a:r>
              <a:rPr lang="en-US" dirty="0"/>
              <a:t> de </a:t>
            </a:r>
            <a:r>
              <a:rPr lang="en-US" dirty="0" err="1"/>
              <a:t>apoyo</a:t>
            </a:r>
            <a:r>
              <a:rPr lang="en-US" dirty="0"/>
              <a:t> son fundamentals. *</a:t>
            </a:r>
            <a:r>
              <a:rPr lang="en-US" dirty="0" err="1"/>
              <a:t>pasa</a:t>
            </a:r>
            <a:r>
              <a:rPr lang="en-US" dirty="0"/>
              <a:t> al </a:t>
            </a:r>
            <a:r>
              <a:rPr lang="en-US" dirty="0" err="1"/>
              <a:t>siguiente</a:t>
            </a:r>
            <a:r>
              <a:rPr lang="en-US" dirty="0"/>
              <a:t> slide*</a:t>
            </a:r>
            <a:endParaRPr lang="es-H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67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MX" dirty="0">
                <a:latin typeface="Arial" panose="020B0604020202020204" pitchFamily="34" charset="0"/>
                <a:ea typeface="ヒラギノ角ゴ Pro W3" pitchFamily="-84" charset="-128"/>
              </a:rPr>
              <a:t>Rotaract al igual que los rotarios, cuentan con la gran fuente de información que es </a:t>
            </a:r>
            <a:r>
              <a:rPr lang="es-MX" altLang="es-MX" dirty="0" err="1">
                <a:latin typeface="Arial" panose="020B0604020202020204" pitchFamily="34" charset="0"/>
                <a:ea typeface="ヒラギノ角ゴ Pro W3" pitchFamily="-84" charset="-128"/>
              </a:rPr>
              <a:t>My</a:t>
            </a:r>
            <a:r>
              <a:rPr lang="es-MX" altLang="es-MX" dirty="0">
                <a:latin typeface="Arial" panose="020B0604020202020204" pitchFamily="34" charset="0"/>
                <a:ea typeface="ヒラギノ角ゴ Pro W3" pitchFamily="-84" charset="-128"/>
              </a:rPr>
              <a:t> Rotary, así como el Brand Center y el Centro de Formación. También cuenta con el equipo distrital de su Gobernador(a) y de su Representación Distrital. Como zona, ahora tienen a su disposición la Coordinación de Imagen Pública de Rotaract que prepara Seminarios, talleres y manuales prácticos y difunde información a través de sus redes sociales.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37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Coordinacion</a:t>
            </a:r>
            <a:r>
              <a:rPr lang="en-US" dirty="0"/>
              <a:t> </a:t>
            </a:r>
            <a:r>
              <a:rPr lang="en-US" dirty="0" err="1"/>
              <a:t>cree</a:t>
            </a:r>
            <a:r>
              <a:rPr lang="en-US" dirty="0"/>
              <a:t> y </a:t>
            </a:r>
            <a:r>
              <a:rPr lang="en-US" dirty="0" err="1"/>
              <a:t>trabaja</a:t>
            </a:r>
            <a:r>
              <a:rPr lang="en-US" dirty="0"/>
              <a:t> en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empoderamiento</a:t>
            </a:r>
            <a:r>
              <a:rPr lang="en-US" dirty="0"/>
              <a:t> de Rotaract;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ello</a:t>
            </a:r>
            <a:r>
              <a:rPr lang="en-US" dirty="0"/>
              <a:t>, ha </a:t>
            </a:r>
            <a:r>
              <a:rPr lang="en-US" dirty="0" err="1"/>
              <a:t>formado</a:t>
            </a:r>
            <a:r>
              <a:rPr lang="en-US" dirty="0"/>
              <a:t> un </a:t>
            </a:r>
            <a:r>
              <a:rPr lang="en-US" dirty="0" err="1"/>
              <a:t>equipo</a:t>
            </a:r>
            <a:r>
              <a:rPr lang="en-US" dirty="0"/>
              <a:t> de </a:t>
            </a:r>
            <a:r>
              <a:rPr lang="en-US" dirty="0" err="1"/>
              <a:t>especialistas</a:t>
            </a:r>
            <a:r>
              <a:rPr lang="en-US" dirty="0"/>
              <a:t> para que </a:t>
            </a:r>
            <a:r>
              <a:rPr lang="en-US" dirty="0" err="1"/>
              <a:t>dispongan</a:t>
            </a:r>
            <a:r>
              <a:rPr lang="en-US" dirty="0"/>
              <a:t> de </a:t>
            </a:r>
            <a:r>
              <a:rPr lang="en-US" dirty="0" err="1"/>
              <a:t>él</a:t>
            </a:r>
            <a:r>
              <a:rPr lang="en-US" dirty="0"/>
              <a:t> en lo que sea </a:t>
            </a:r>
            <a:r>
              <a:rPr lang="en-US" dirty="0" err="1"/>
              <a:t>necesario</a:t>
            </a:r>
            <a:r>
              <a:rPr lang="en-US" dirty="0"/>
              <a:t> para </a:t>
            </a:r>
            <a:r>
              <a:rPr lang="en-US" dirty="0" err="1"/>
              <a:t>cumplir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en la Imagen Pública de Rotary. </a:t>
            </a:r>
            <a:r>
              <a:rPr lang="en-US" dirty="0" err="1"/>
              <a:t>Agradezco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atención</a:t>
            </a:r>
            <a:r>
              <a:rPr lang="en-US" dirty="0"/>
              <a:t> y les </a:t>
            </a:r>
            <a:r>
              <a:rPr lang="en-US" dirty="0" err="1"/>
              <a:t>recuerdo</a:t>
            </a:r>
            <a:r>
              <a:rPr lang="en-US" dirty="0"/>
              <a:t> </a:t>
            </a:r>
            <a:r>
              <a:rPr lang="en-US" dirty="0" err="1"/>
              <a:t>seguir</a:t>
            </a:r>
            <a:r>
              <a:rPr lang="en-US" dirty="0"/>
              <a:t> </a:t>
            </a:r>
            <a:r>
              <a:rPr lang="en-US" dirty="0" err="1"/>
              <a:t>trabajando</a:t>
            </a:r>
            <a:r>
              <a:rPr lang="en-US" dirty="0"/>
              <a:t> </a:t>
            </a:r>
            <a:r>
              <a:rPr lang="en-US" dirty="0" err="1"/>
              <a:t>hombro</a:t>
            </a:r>
            <a:r>
              <a:rPr lang="en-US" dirty="0"/>
              <a:t> a </a:t>
            </a:r>
            <a:r>
              <a:rPr lang="en-US" dirty="0" err="1"/>
              <a:t>hombro</a:t>
            </a:r>
            <a:r>
              <a:rPr lang="en-US" dirty="0"/>
              <a:t> con </a:t>
            </a:r>
            <a:r>
              <a:rPr lang="en-US" dirty="0" err="1"/>
              <a:t>nuestros</a:t>
            </a:r>
            <a:r>
              <a:rPr lang="en-US" dirty="0"/>
              <a:t> </a:t>
            </a:r>
            <a:r>
              <a:rPr lang="en-US" dirty="0" err="1"/>
              <a:t>socios</a:t>
            </a:r>
            <a:r>
              <a:rPr lang="en-US" dirty="0"/>
              <a:t> en Rotary!</a:t>
            </a:r>
            <a:endParaRPr lang="es-H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4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107965" y="6984916"/>
            <a:ext cx="5245835" cy="451900"/>
            <a:chOff x="-167067" y="6984916"/>
            <a:chExt cx="5245835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-167067" y="6984916"/>
              <a:ext cx="151644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 err="1">
                  <a:solidFill>
                    <a:schemeClr val="tx1"/>
                  </a:solidFill>
                </a:rPr>
                <a:t>Colores</a:t>
              </a:r>
              <a:r>
                <a:rPr lang="en-US" sz="800" b="1" dirty="0">
                  <a:solidFill>
                    <a:schemeClr val="tx1"/>
                  </a:solidFill>
                </a:rPr>
                <a:t> de </a:t>
              </a:r>
              <a:r>
                <a:rPr lang="en-US" sz="800" b="1" dirty="0" err="1">
                  <a:solidFill>
                    <a:schemeClr val="tx1"/>
                  </a:solidFill>
                </a:rPr>
                <a:t>liderazgo</a:t>
              </a:r>
              <a:r>
                <a:rPr lang="en-US" sz="800" b="1" dirty="0">
                  <a:solidFill>
                    <a:schemeClr val="tx1"/>
                  </a:solidFill>
                </a:rPr>
                <a:t> de Rotary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324326" y="7221372"/>
              <a:ext cx="1019511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Colores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secundarios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custDataLst>
      <p:tags r:id="rId23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3.sv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11" Type="http://schemas.openxmlformats.org/officeDocument/2006/relationships/image" Target="../media/image13.svg"/><Relationship Id="rId5" Type="http://schemas.openxmlformats.org/officeDocument/2006/relationships/image" Target="../media/image9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8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6.xml"/><Relationship Id="rId7" Type="http://schemas.openxmlformats.org/officeDocument/2006/relationships/hyperlink" Target="https://pixabay.com/en/instagram-insta-logo-new-images-1675670/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hyperlink" Target="https://freesvg.org/e-mail-simple-sign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3.emf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hyperlink" Target="mailto:wendyayestas@gmail.com" TargetMode="External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89423-6793-7944-B972-2B19868041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4040" y="5372990"/>
            <a:ext cx="11469681" cy="635000"/>
          </a:xfrm>
        </p:spPr>
        <p:txBody>
          <a:bodyPr>
            <a:normAutofit fontScale="62500" lnSpcReduction="20000"/>
          </a:bodyPr>
          <a:lstStyle/>
          <a:p>
            <a:pPr algn="l" rtl="0"/>
            <a:r>
              <a:rPr lang="en-US" b="1" i="0" u="none" baseline="0" dirty="0"/>
              <a:t>Los </a:t>
            </a:r>
            <a:r>
              <a:rPr lang="en-US" b="1" i="0" u="none" baseline="0" dirty="0" err="1"/>
              <a:t>jóvenes</a:t>
            </a:r>
            <a:r>
              <a:rPr lang="en-US" b="1" i="0" u="none" baseline="0" dirty="0"/>
              <a:t> y </a:t>
            </a:r>
            <a:r>
              <a:rPr lang="en-US" b="1" i="0" u="none" baseline="0" dirty="0" err="1"/>
              <a:t>su</a:t>
            </a:r>
            <a:r>
              <a:rPr lang="en-US" b="1" i="0" u="none" baseline="0" dirty="0"/>
              <a:t> </a:t>
            </a:r>
            <a:r>
              <a:rPr lang="en-US" b="1" i="0" u="none" baseline="0" dirty="0" err="1"/>
              <a:t>rol</a:t>
            </a:r>
            <a:r>
              <a:rPr lang="en-US" b="1" i="0" u="none" baseline="0" dirty="0"/>
              <a:t> en </a:t>
            </a:r>
            <a:r>
              <a:rPr lang="en-US" dirty="0"/>
              <a:t>la imagen </a:t>
            </a:r>
            <a:r>
              <a:rPr lang="en-US" dirty="0" err="1"/>
              <a:t>pública</a:t>
            </a:r>
            <a:r>
              <a:rPr lang="en-US" dirty="0"/>
              <a:t> de rotary</a:t>
            </a:r>
            <a:endParaRPr lang="es" b="1" i="0" u="none" baseline="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51E5E0E-2AED-1641-81E5-1993EABF6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5932713"/>
            <a:ext cx="9733038" cy="987620"/>
          </a:xfrm>
        </p:spPr>
        <p:txBody>
          <a:bodyPr/>
          <a:lstStyle/>
          <a:p>
            <a:pPr algn="l" rtl="0"/>
            <a:r>
              <a:rPr lang="es" dirty="0"/>
              <a:t>Wendy Ayestas – Especialista en Rotaract, D4250</a:t>
            </a:r>
            <a:endParaRPr lang="es" b="1" i="0" u="none" baseline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2D3BC-FDCD-DD40-AB7B-BFB9CE33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7A94E25-127B-4C48-AF96-44BA7B823777}" type="slidenum">
              <a:rPr/>
              <a:pPr algn="r" rtl="0"/>
              <a:t>1</a:t>
            </a:fld>
            <a:endParaRPr lang="e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C5C5C56E-F9AA-DA43-9BD5-60F270662D07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rtl="0"/>
            <a:endParaRPr lang="e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ED585A-9B6C-95AC-E43A-418BC308D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F8F8CDB-EA36-5A87-1D9B-153DC9D891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8" b="12768"/>
          <a:stretch/>
        </p:blipFill>
        <p:spPr/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864579-7932-5AC7-408D-A04A110BB6EB}"/>
              </a:ext>
            </a:extLst>
          </p:cNvPr>
          <p:cNvSpPr/>
          <p:nvPr/>
        </p:nvSpPr>
        <p:spPr>
          <a:xfrm rot="21400958">
            <a:off x="8860160" y="3799795"/>
            <a:ext cx="1200837" cy="649995"/>
          </a:xfrm>
          <a:prstGeom prst="roundRect">
            <a:avLst/>
          </a:prstGeom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12" name="Picture 11" descr="A black and white photo of a word&#10;&#10;Description automatically generated">
            <a:extLst>
              <a:ext uri="{FF2B5EF4-FFF2-40B4-BE49-F238E27FC236}">
                <a16:creationId xmlns:a16="http://schemas.microsoft.com/office/drawing/2014/main" id="{5F8C8895-3F61-3D4E-2BA2-05092BE652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372">
            <a:off x="8996919" y="3976347"/>
            <a:ext cx="927321" cy="2968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922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F807FC2-3606-C415-7FCE-5AB279C80F8B}"/>
              </a:ext>
            </a:extLst>
          </p:cNvPr>
          <p:cNvSpPr/>
          <p:nvPr/>
        </p:nvSpPr>
        <p:spPr>
          <a:xfrm>
            <a:off x="6096001" y="240629"/>
            <a:ext cx="6096000" cy="6424864"/>
          </a:xfrm>
          <a:prstGeom prst="ellipse">
            <a:avLst/>
          </a:prstGeom>
          <a:solidFill>
            <a:srgbClr val="D9185C"/>
          </a:solidFill>
          <a:ln>
            <a:solidFill>
              <a:srgbClr val="D918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875" y="2141538"/>
            <a:ext cx="5375072" cy="1135062"/>
          </a:xfrm>
        </p:spPr>
        <p:txBody>
          <a:bodyPr/>
          <a:lstStyle/>
          <a:p>
            <a:pPr lvl="0" algn="l" rtl="0"/>
            <a:r>
              <a:rPr lang="es-HN" b="1" i="0" u="none" baseline="0" dirty="0"/>
              <a:t>E</a:t>
            </a:r>
            <a:r>
              <a:rPr lang="es" b="1" i="0" u="none" baseline="0" dirty="0"/>
              <a:t>leva rotaract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794" y="3362960"/>
            <a:ext cx="5465233" cy="789940"/>
          </a:xfrm>
        </p:spPr>
        <p:txBody>
          <a:bodyPr/>
          <a:lstStyle/>
          <a:p>
            <a:pPr algn="l" rtl="0"/>
            <a:r>
              <a:rPr lang="es-HN" b="0" i="0" u="none" baseline="0" dirty="0"/>
              <a:t>¿Qué responsabilidades conlleva esta membresía?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 rtl="0"/>
            <a:fld id="{97A94E25-127B-4C48-AF96-44BA7B823777}" type="slidenum">
              <a:rPr/>
              <a:pPr algn="r" rtl="0"/>
              <a:t>2</a:t>
            </a:fld>
            <a:endParaRPr lang="es" dirty="0"/>
          </a:p>
        </p:txBody>
      </p:sp>
      <p:pic>
        <p:nvPicPr>
          <p:cNvPr id="3" name="Picture 2" descr="A yellow and white logo&#10;&#10;Description automatically generated">
            <a:extLst>
              <a:ext uri="{FF2B5EF4-FFF2-40B4-BE49-F238E27FC236}">
                <a16:creationId xmlns:a16="http://schemas.microsoft.com/office/drawing/2014/main" id="{B3EA51E1-0DC6-BDE1-76CA-F6205ED8D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105" y="-281307"/>
            <a:ext cx="6720854" cy="1828804"/>
          </a:xfrm>
          <a:prstGeom prst="rect">
            <a:avLst/>
          </a:prstGeom>
        </p:spPr>
      </p:pic>
      <p:pic>
        <p:nvPicPr>
          <p:cNvPr id="5" name="Picture 4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C4FB22FD-7E6A-31C3-B13A-CDD806CC73A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858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18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kids outside with a blue truck&#10;&#10;Description automatically generated">
            <a:extLst>
              <a:ext uri="{FF2B5EF4-FFF2-40B4-BE49-F238E27FC236}">
                <a16:creationId xmlns:a16="http://schemas.microsoft.com/office/drawing/2014/main" id="{51F25607-A822-A787-A3A3-32E5C177BE1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379" y="1547327"/>
            <a:ext cx="12480758" cy="79121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rtl="0"/>
            <a:r>
              <a:rPr lang="es-HN" sz="3200" b="1" i="0" u="none" baseline="0" dirty="0"/>
              <a:t>Los retos que enfrentan los equipos de imagen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7A94E25-127B-4C48-AF96-44BA7B823777}" type="slidenum">
              <a:rPr/>
              <a:pPr algn="r" rtl="0"/>
              <a:t>3</a:t>
            </a:fld>
            <a:endParaRPr lang="e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9C5EA5-A75F-B9F0-EFF5-D8E6DEEA881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35682" y="1842126"/>
            <a:ext cx="11651517" cy="13101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s-HN" dirty="0"/>
              <a:t>Que se haga un buen uso de la imagen en sus redes sociales, tanto con el logo como en sus respectivos colores y contrastes, que los muestre más profesionales en el futuro ayudando a tener alianzas estratégicas en el futuro con empresas u </a:t>
            </a:r>
            <a:r>
              <a:rPr lang="es-HN" dirty="0" err="1"/>
              <a:t>ONGs</a:t>
            </a:r>
            <a:r>
              <a:rPr lang="es-HN" dirty="0"/>
              <a:t> </a:t>
            </a:r>
            <a:endParaRPr lang="es-HN" sz="2000" dirty="0">
              <a:solidFill>
                <a:schemeClr val="tx1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 descr="A yellow and white logo&#10;&#10;Description automatically generated">
            <a:extLst>
              <a:ext uri="{FF2B5EF4-FFF2-40B4-BE49-F238E27FC236}">
                <a16:creationId xmlns:a16="http://schemas.microsoft.com/office/drawing/2014/main" id="{11C89DB0-0D41-6BB2-929B-14C61FED2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579" y="-583560"/>
            <a:ext cx="6720854" cy="18288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E27A6D-1AA6-E9F1-1D38-A12189B4BE4A}"/>
              </a:ext>
            </a:extLst>
          </p:cNvPr>
          <p:cNvSpPr txBox="1"/>
          <p:nvPr/>
        </p:nvSpPr>
        <p:spPr>
          <a:xfrm>
            <a:off x="210282" y="3290228"/>
            <a:ext cx="11651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400" i="0" dirty="0">
                <a:effectLst/>
                <a:latin typeface="Arial" panose="020B0604020202020204" pitchFamily="34" charset="0"/>
              </a:rPr>
              <a:t>La falta de respuesta ante las comunicaciones, información incompleta en sus reportes, </a:t>
            </a:r>
            <a:r>
              <a:rPr lang="es-HN" sz="2400" dirty="0">
                <a:latin typeface="Arial" panose="020B0604020202020204" pitchFamily="34" charset="0"/>
              </a:rPr>
              <a:t>in</a:t>
            </a:r>
            <a:r>
              <a:rPr lang="es-HN" sz="2400" i="0" dirty="0">
                <a:effectLst/>
                <a:latin typeface="Arial" panose="020B0604020202020204" pitchFamily="34" charset="0"/>
              </a:rPr>
              <a:t>cumplimiento con ciertos lineamientos del Brand Center.</a:t>
            </a:r>
            <a:endParaRPr lang="es-H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27DE84-2BEB-2055-6AFB-0617538C92DC}"/>
              </a:ext>
            </a:extLst>
          </p:cNvPr>
          <p:cNvSpPr txBox="1"/>
          <p:nvPr/>
        </p:nvSpPr>
        <p:spPr>
          <a:xfrm>
            <a:off x="210282" y="4423308"/>
            <a:ext cx="11626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Distritos</a:t>
            </a:r>
            <a:r>
              <a:rPr lang="en-US" sz="2400" dirty="0"/>
              <a:t> </a:t>
            </a:r>
            <a:r>
              <a:rPr lang="en-US" sz="2400" dirty="0" err="1"/>
              <a:t>bilingues</a:t>
            </a:r>
            <a:r>
              <a:rPr lang="en-US" sz="2400" dirty="0"/>
              <a:t> </a:t>
            </a:r>
            <a:r>
              <a:rPr lang="en-US" sz="2400" dirty="0" err="1"/>
              <a:t>donde</a:t>
            </a:r>
            <a:r>
              <a:rPr lang="en-US" sz="2400" dirty="0"/>
              <a:t> la </a:t>
            </a:r>
            <a:r>
              <a:rPr lang="en-US" sz="2400" dirty="0" err="1"/>
              <a:t>comunicación</a:t>
            </a:r>
            <a:r>
              <a:rPr lang="en-US" sz="2400" dirty="0"/>
              <a:t> es un </a:t>
            </a:r>
            <a:r>
              <a:rPr lang="en-US" sz="2400" dirty="0" err="1"/>
              <a:t>reto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no </a:t>
            </a:r>
            <a:r>
              <a:rPr lang="en-US" sz="2400" dirty="0" err="1"/>
              <a:t>tienen</a:t>
            </a:r>
            <a:r>
              <a:rPr lang="en-US" sz="2400" dirty="0"/>
              <a:t> las </a:t>
            </a:r>
            <a:r>
              <a:rPr lang="en-US" sz="2400" dirty="0" err="1"/>
              <a:t>herramientas</a:t>
            </a:r>
            <a:r>
              <a:rPr lang="en-US" sz="2400" dirty="0"/>
              <a:t> </a:t>
            </a:r>
            <a:r>
              <a:rPr lang="en-US" sz="2400" dirty="0" err="1"/>
              <a:t>necesarias</a:t>
            </a:r>
            <a:r>
              <a:rPr lang="en-US" sz="2400" dirty="0"/>
              <a:t> (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ejemplo</a:t>
            </a:r>
            <a:r>
              <a:rPr lang="en-US" sz="2400" dirty="0"/>
              <a:t> un </a:t>
            </a:r>
            <a:r>
              <a:rPr lang="en-US" sz="2400" dirty="0" err="1"/>
              <a:t>equipo</a:t>
            </a:r>
            <a:r>
              <a:rPr lang="en-US" sz="2400" dirty="0"/>
              <a:t> </a:t>
            </a:r>
            <a:r>
              <a:rPr lang="en-US" sz="2400" dirty="0" err="1"/>
              <a:t>bilingue</a:t>
            </a:r>
            <a:r>
              <a:rPr lang="en-US" sz="2400" dirty="0"/>
              <a:t> que </a:t>
            </a:r>
            <a:r>
              <a:rPr lang="en-US" sz="2400" dirty="0" err="1"/>
              <a:t>produzca</a:t>
            </a:r>
            <a:r>
              <a:rPr lang="en-US" sz="2400" dirty="0"/>
              <a:t> </a:t>
            </a:r>
            <a:r>
              <a:rPr lang="en-US" sz="2400" dirty="0" err="1"/>
              <a:t>contenido</a:t>
            </a:r>
            <a:r>
              <a:rPr lang="en-US" sz="2400" dirty="0"/>
              <a:t> </a:t>
            </a:r>
            <a:r>
              <a:rPr lang="en-US" sz="2400" dirty="0" err="1"/>
              <a:t>bilingue</a:t>
            </a:r>
            <a:r>
              <a:rPr lang="en-US" sz="2400" dirty="0"/>
              <a:t>)</a:t>
            </a:r>
            <a:endParaRPr lang="es-H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62670E-D9FB-4B43-E3C0-7DD396C0C869}"/>
              </a:ext>
            </a:extLst>
          </p:cNvPr>
          <p:cNvSpPr txBox="1"/>
          <p:nvPr/>
        </p:nvSpPr>
        <p:spPr>
          <a:xfrm>
            <a:off x="235681" y="5560085"/>
            <a:ext cx="11626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 </a:t>
            </a:r>
            <a:r>
              <a:rPr lang="en-US" sz="2400" dirty="0" err="1"/>
              <a:t>información</a:t>
            </a:r>
            <a:r>
              <a:rPr lang="en-US" sz="2400" dirty="0"/>
              <a:t> no </a:t>
            </a:r>
            <a:r>
              <a:rPr lang="en-US" sz="2400" dirty="0" err="1"/>
              <a:t>llega</a:t>
            </a:r>
            <a:r>
              <a:rPr lang="en-US" sz="2400" dirty="0"/>
              <a:t> a </a:t>
            </a:r>
            <a:r>
              <a:rPr lang="en-US" sz="2400" dirty="0" err="1"/>
              <a:t>todos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clubes</a:t>
            </a:r>
            <a:r>
              <a:rPr lang="en-US" sz="2400" dirty="0"/>
              <a:t> y </a:t>
            </a:r>
            <a:r>
              <a:rPr lang="en-US" sz="2400" dirty="0" err="1"/>
              <a:t>especialmente</a:t>
            </a:r>
            <a:r>
              <a:rPr lang="en-US" sz="2400" dirty="0"/>
              <a:t> a las personas </a:t>
            </a:r>
            <a:r>
              <a:rPr lang="en-US" sz="2400" dirty="0" err="1"/>
              <a:t>encargadas</a:t>
            </a:r>
            <a:r>
              <a:rPr lang="en-US" sz="2400" dirty="0"/>
              <a:t> de Imagen.</a:t>
            </a:r>
            <a:endParaRPr lang="es-HN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8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b="1" i="0" u="none" baseline="0" dirty="0"/>
              <a:t>Las </a:t>
            </a:r>
            <a:r>
              <a:rPr lang="en-US" sz="2800" b="1" i="0" u="none" baseline="0" dirty="0" err="1"/>
              <a:t>fortalezas</a:t>
            </a:r>
            <a:r>
              <a:rPr lang="en-US" sz="2800" b="1" i="0" u="none" baseline="0" dirty="0"/>
              <a:t> que </a:t>
            </a:r>
            <a:r>
              <a:rPr lang="en-US" sz="2800" b="1" i="0" u="none" baseline="0" dirty="0" err="1"/>
              <a:t>vemos</a:t>
            </a:r>
            <a:r>
              <a:rPr lang="en-US" sz="2800" b="1" i="0" u="none" baseline="0" dirty="0"/>
              <a:t> en </a:t>
            </a:r>
            <a:r>
              <a:rPr lang="en-US" sz="2800" b="1" i="0" u="none" baseline="0" dirty="0" err="1"/>
              <a:t>rotaract</a:t>
            </a:r>
            <a:endParaRPr lang="es" sz="2800" b="1" i="0" u="none" baseline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7A94E25-127B-4C48-AF96-44BA7B823777}" type="slidenum">
              <a:rPr/>
              <a:pPr algn="r" rtl="0"/>
              <a:t>4</a:t>
            </a:fld>
            <a:endParaRPr lang="e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05BF36-D102-F86F-5CE4-D207C20E51E6}"/>
              </a:ext>
            </a:extLst>
          </p:cNvPr>
          <p:cNvGrpSpPr/>
          <p:nvPr/>
        </p:nvGrpSpPr>
        <p:grpSpPr>
          <a:xfrm>
            <a:off x="0" y="1223966"/>
            <a:ext cx="2863181" cy="2602076"/>
            <a:chOff x="4106734" y="1139745"/>
            <a:chExt cx="3139440" cy="3139440"/>
          </a:xfrm>
        </p:grpSpPr>
        <p:pic>
          <p:nvPicPr>
            <p:cNvPr id="10" name="Graphic 9" descr="Employee badge outline">
              <a:extLst>
                <a:ext uri="{FF2B5EF4-FFF2-40B4-BE49-F238E27FC236}">
                  <a16:creationId xmlns:a16="http://schemas.microsoft.com/office/drawing/2014/main" id="{01F9CF12-8F03-32A7-74A2-CB165CF7B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06734" y="1139745"/>
              <a:ext cx="3139440" cy="3139440"/>
            </a:xfrm>
            <a:prstGeom prst="rect">
              <a:avLst/>
            </a:prstGeom>
          </p:spPr>
        </p:pic>
        <p:pic>
          <p:nvPicPr>
            <p:cNvPr id="44" name="Picture 43" descr="A black and white photo of a word&#10;&#10;Description automatically generated">
              <a:extLst>
                <a:ext uri="{FF2B5EF4-FFF2-40B4-BE49-F238E27FC236}">
                  <a16:creationId xmlns:a16="http://schemas.microsoft.com/office/drawing/2014/main" id="{9E5E452A-09B9-25B4-C988-423B99B0B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183" y="2226460"/>
              <a:ext cx="1147153" cy="365470"/>
            </a:xfrm>
            <a:prstGeom prst="rect">
              <a:avLst/>
            </a:prstGeom>
          </p:spPr>
        </p:pic>
      </p:grpSp>
      <p:pic>
        <p:nvPicPr>
          <p:cNvPr id="3" name="Picture 2" descr="A yellow and white logo&#10;&#10;Description automatically generated">
            <a:extLst>
              <a:ext uri="{FF2B5EF4-FFF2-40B4-BE49-F238E27FC236}">
                <a16:creationId xmlns:a16="http://schemas.microsoft.com/office/drawing/2014/main" id="{8E8E6D5E-6613-4593-A683-C51BF4DDC8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15" y="-382907"/>
            <a:ext cx="6720854" cy="1828804"/>
          </a:xfrm>
          <a:prstGeom prst="rect">
            <a:avLst/>
          </a:prstGeom>
        </p:spPr>
      </p:pic>
      <p:pic>
        <p:nvPicPr>
          <p:cNvPr id="17" name="Graphic 16" descr="Connections outline">
            <a:extLst>
              <a:ext uri="{FF2B5EF4-FFF2-40B4-BE49-F238E27FC236}">
                <a16:creationId xmlns:a16="http://schemas.microsoft.com/office/drawing/2014/main" id="{10953320-494C-0DD0-9D3A-2DD06B9874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67830" y="2474585"/>
            <a:ext cx="2567020" cy="2567020"/>
          </a:xfrm>
          <a:prstGeom prst="rect">
            <a:avLst/>
          </a:prstGeom>
        </p:spPr>
      </p:pic>
      <p:pic>
        <p:nvPicPr>
          <p:cNvPr id="21" name="Graphic 20" descr="Group brainstorm outline">
            <a:extLst>
              <a:ext uri="{FF2B5EF4-FFF2-40B4-BE49-F238E27FC236}">
                <a16:creationId xmlns:a16="http://schemas.microsoft.com/office/drawing/2014/main" id="{11610BC6-C0CD-AEDD-390A-879DD30108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41664" y="4265626"/>
            <a:ext cx="2355856" cy="2355856"/>
          </a:xfrm>
          <a:prstGeom prst="rect">
            <a:avLst/>
          </a:prstGeom>
        </p:spPr>
      </p:pic>
      <p:pic>
        <p:nvPicPr>
          <p:cNvPr id="23" name="Graphic 22" descr="Meeting outline">
            <a:extLst>
              <a:ext uri="{FF2B5EF4-FFF2-40B4-BE49-F238E27FC236}">
                <a16:creationId xmlns:a16="http://schemas.microsoft.com/office/drawing/2014/main" id="{4F6F5241-45F5-737E-F5BF-A4FB4E4932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22323" y="1173178"/>
            <a:ext cx="2061410" cy="2061410"/>
          </a:xfrm>
          <a:prstGeom prst="rect">
            <a:avLst/>
          </a:prstGeom>
        </p:spPr>
      </p:pic>
      <p:pic>
        <p:nvPicPr>
          <p:cNvPr id="25" name="Graphic 24" descr="Move with solid fill">
            <a:extLst>
              <a:ext uri="{FF2B5EF4-FFF2-40B4-BE49-F238E27FC236}">
                <a16:creationId xmlns:a16="http://schemas.microsoft.com/office/drawing/2014/main" id="{E514C871-2265-1862-59CF-67B5B91BC5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46317" y="4209033"/>
            <a:ext cx="2648966" cy="2648966"/>
          </a:xfrm>
          <a:prstGeom prst="rect">
            <a:avLst/>
          </a:prstGeom>
        </p:spPr>
      </p:pic>
      <p:pic>
        <p:nvPicPr>
          <p:cNvPr id="27" name="Graphic 26" descr="Elevator outline">
            <a:extLst>
              <a:ext uri="{FF2B5EF4-FFF2-40B4-BE49-F238E27FC236}">
                <a16:creationId xmlns:a16="http://schemas.microsoft.com/office/drawing/2014/main" id="{DB8BEAD1-8DD2-9DEC-D76D-FF906A7AB95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95685" y="4157672"/>
            <a:ext cx="2355856" cy="2355856"/>
          </a:xfrm>
          <a:prstGeom prst="rect">
            <a:avLst/>
          </a:prstGeom>
        </p:spPr>
      </p:pic>
      <p:pic>
        <p:nvPicPr>
          <p:cNvPr id="31" name="Graphic 30" descr="Online Network outline">
            <a:extLst>
              <a:ext uri="{FF2B5EF4-FFF2-40B4-BE49-F238E27FC236}">
                <a16:creationId xmlns:a16="http://schemas.microsoft.com/office/drawing/2014/main" id="{9BCCFFAA-2F7E-B0E5-5575-CEF87CB9A34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21030" y="4047466"/>
            <a:ext cx="2228926" cy="2228926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572339B-85AF-5037-4ACD-CB01ACFA2D7E}"/>
              </a:ext>
            </a:extLst>
          </p:cNvPr>
          <p:cNvCxnSpPr>
            <a:cxnSpLocks/>
          </p:cNvCxnSpPr>
          <p:nvPr/>
        </p:nvCxnSpPr>
        <p:spPr>
          <a:xfrm>
            <a:off x="2621595" y="2604613"/>
            <a:ext cx="2118847" cy="85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CC74AF3-54E4-EC6C-9452-F5DEFFF98D02}"/>
              </a:ext>
            </a:extLst>
          </p:cNvPr>
          <p:cNvCxnSpPr>
            <a:cxnSpLocks/>
          </p:cNvCxnSpPr>
          <p:nvPr/>
        </p:nvCxnSpPr>
        <p:spPr>
          <a:xfrm>
            <a:off x="1093433" y="3429000"/>
            <a:ext cx="0" cy="601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3EB0518-EDEF-B1B7-191B-E2618219CE4A}"/>
              </a:ext>
            </a:extLst>
          </p:cNvPr>
          <p:cNvCxnSpPr>
            <a:cxnSpLocks/>
          </p:cNvCxnSpPr>
          <p:nvPr/>
        </p:nvCxnSpPr>
        <p:spPr>
          <a:xfrm>
            <a:off x="2295454" y="3429000"/>
            <a:ext cx="679469" cy="1001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74D9CF7-8BC3-73FA-12F7-4EA268DEA9D3}"/>
              </a:ext>
            </a:extLst>
          </p:cNvPr>
          <p:cNvCxnSpPr>
            <a:cxnSpLocks/>
          </p:cNvCxnSpPr>
          <p:nvPr/>
        </p:nvCxnSpPr>
        <p:spPr>
          <a:xfrm>
            <a:off x="2633594" y="3241162"/>
            <a:ext cx="2596974" cy="1705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EF60B5C-1638-F917-0C49-26DDAE4B81AD}"/>
              </a:ext>
            </a:extLst>
          </p:cNvPr>
          <p:cNvCxnSpPr>
            <a:cxnSpLocks/>
          </p:cNvCxnSpPr>
          <p:nvPr/>
        </p:nvCxnSpPr>
        <p:spPr>
          <a:xfrm>
            <a:off x="2607241" y="3068982"/>
            <a:ext cx="5052672" cy="1981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05E7DB7-AE34-823F-EBBC-E9A03F980976}"/>
              </a:ext>
            </a:extLst>
          </p:cNvPr>
          <p:cNvCxnSpPr>
            <a:cxnSpLocks/>
          </p:cNvCxnSpPr>
          <p:nvPr/>
        </p:nvCxnSpPr>
        <p:spPr>
          <a:xfrm>
            <a:off x="2624170" y="2922298"/>
            <a:ext cx="6821973" cy="835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085B448-5EA1-5B6E-FBAD-8AF76EB87188}"/>
              </a:ext>
            </a:extLst>
          </p:cNvPr>
          <p:cNvCxnSpPr>
            <a:cxnSpLocks/>
          </p:cNvCxnSpPr>
          <p:nvPr/>
        </p:nvCxnSpPr>
        <p:spPr>
          <a:xfrm>
            <a:off x="2621595" y="2378094"/>
            <a:ext cx="4910164" cy="48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Ui Ux with solid fill">
            <a:extLst>
              <a:ext uri="{FF2B5EF4-FFF2-40B4-BE49-F238E27FC236}">
                <a16:creationId xmlns:a16="http://schemas.microsoft.com/office/drawing/2014/main" id="{CA395439-452F-1EB8-E94A-8DF929B61FF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628640" y="1659409"/>
            <a:ext cx="2061411" cy="20614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66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rtl="0"/>
            <a:r>
              <a:rPr lang="es-HN" sz="3200" b="1" i="0" u="none" baseline="0" dirty="0"/>
              <a:t>¿Que herramientas deben tener a su alcance?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7A94E25-127B-4C48-AF96-44BA7B823777}" type="slidenum">
              <a:rPr/>
              <a:pPr algn="r" rtl="0"/>
              <a:t>5</a:t>
            </a:fld>
            <a:endParaRPr lang="e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9C5EA5-A75F-B9F0-EFF5-D8E6DEEA881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165057" y="1731256"/>
            <a:ext cx="9938085" cy="3923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MyRotary.org     |      Brand Center     |   Centro de </a:t>
            </a:r>
            <a:r>
              <a:rPr lang="en-US" sz="2000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Formación</a:t>
            </a:r>
            <a:r>
              <a:rPr lang="en-US" sz="20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|      </a:t>
            </a:r>
            <a:r>
              <a:rPr lang="en-US" sz="2000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Equipo</a:t>
            </a:r>
            <a:r>
              <a:rPr lang="en-US" sz="20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Distrital</a:t>
            </a:r>
            <a:r>
              <a:rPr lang="en-US" sz="20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HN" sz="2000" dirty="0">
              <a:solidFill>
                <a:schemeClr val="tx1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 descr="A yellow and white logo&#10;&#10;Description automatically generated">
            <a:extLst>
              <a:ext uri="{FF2B5EF4-FFF2-40B4-BE49-F238E27FC236}">
                <a16:creationId xmlns:a16="http://schemas.microsoft.com/office/drawing/2014/main" id="{11C89DB0-0D41-6BB2-929B-14C61FED2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579" y="-583560"/>
            <a:ext cx="6720854" cy="1828804"/>
          </a:xfrm>
          <a:prstGeom prst="rect">
            <a:avLst/>
          </a:prstGeom>
        </p:spPr>
      </p:pic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594A8DF2-5844-A68E-21E7-B5FB66C594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6" b="37429"/>
          <a:stretch/>
        </p:blipFill>
        <p:spPr>
          <a:xfrm>
            <a:off x="2705099" y="2982540"/>
            <a:ext cx="6858000" cy="1751857"/>
          </a:xfrm>
          <a:prstGeom prst="rect">
            <a:avLst/>
          </a:prstGeom>
        </p:spPr>
      </p:pic>
      <p:pic>
        <p:nvPicPr>
          <p:cNvPr id="14" name="Picture 13" descr="A group of people sitting on the ground&#10;&#10;Description automatically generated">
            <a:extLst>
              <a:ext uri="{FF2B5EF4-FFF2-40B4-BE49-F238E27FC236}">
                <a16:creationId xmlns:a16="http://schemas.microsoft.com/office/drawing/2014/main" id="{6B875F08-A6AC-BA20-DC81-4A173CFED9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r="8941"/>
          <a:stretch/>
        </p:blipFill>
        <p:spPr>
          <a:xfrm>
            <a:off x="8113672" y="1540043"/>
            <a:ext cx="4078328" cy="531795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0136EA-1CD7-972B-B24A-279924EFDBC2}"/>
              </a:ext>
            </a:extLst>
          </p:cNvPr>
          <p:cNvSpPr txBox="1">
            <a:spLocks/>
          </p:cNvSpPr>
          <p:nvPr/>
        </p:nvSpPr>
        <p:spPr bwMode="auto">
          <a:xfrm>
            <a:off x="1559092" y="6213669"/>
            <a:ext cx="9073816" cy="39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sz="2000" dirty="0" err="1">
                <a:solidFill>
                  <a:schemeClr val="tx1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Seminarios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|      </a:t>
            </a:r>
            <a:r>
              <a:rPr lang="en-US" sz="2000" dirty="0" err="1">
                <a:solidFill>
                  <a:schemeClr val="tx1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Talleres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|   Redes </a:t>
            </a:r>
            <a:r>
              <a:rPr lang="en-US" sz="2000" dirty="0" err="1">
                <a:solidFill>
                  <a:schemeClr val="tx1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Sociales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|      </a:t>
            </a:r>
            <a:r>
              <a:rPr lang="en-US" sz="2000" dirty="0" err="1">
                <a:solidFill>
                  <a:schemeClr val="tx1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Manuales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prácticos</a:t>
            </a:r>
            <a:endParaRPr lang="es-HN" sz="2000" dirty="0">
              <a:solidFill>
                <a:schemeClr val="tx1"/>
              </a:solidFill>
              <a:latin typeface="Open Sans" panose="020B0606030504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 descr="A group of women carrying a group of girls&#10;&#10;Description automatically generated">
            <a:extLst>
              <a:ext uri="{FF2B5EF4-FFF2-40B4-BE49-F238E27FC236}">
                <a16:creationId xmlns:a16="http://schemas.microsoft.com/office/drawing/2014/main" id="{6AFB8E92-FE2D-7DC3-D73A-E594ED96D05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043"/>
            <a:ext cx="4254366" cy="5317957"/>
          </a:xfrm>
          <a:prstGeom prst="rect">
            <a:avLst/>
          </a:prstGeom>
        </p:spPr>
      </p:pic>
      <p:pic>
        <p:nvPicPr>
          <p:cNvPr id="12" name="Picture 11" descr="A group of people sitting on the floor&#10;&#10;Description automatically generated">
            <a:extLst>
              <a:ext uri="{FF2B5EF4-FFF2-40B4-BE49-F238E27FC236}">
                <a16:creationId xmlns:a16="http://schemas.microsoft.com/office/drawing/2014/main" id="{BC50DF34-2A6E-B2E5-C9B8-1DF3ED81B4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1" b="9395"/>
          <a:stretch/>
        </p:blipFill>
        <p:spPr>
          <a:xfrm>
            <a:off x="4254366" y="1540043"/>
            <a:ext cx="3859306" cy="53179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991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C3E9A85-3D02-5FEA-DE15-8028353AF7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22456" b="36199"/>
          <a:stretch/>
        </p:blipFill>
        <p:spPr>
          <a:xfrm>
            <a:off x="238779" y="1700300"/>
            <a:ext cx="10487082" cy="28354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i="0" u="none" baseline="0" dirty="0" err="1"/>
              <a:t>cip</a:t>
            </a:r>
            <a:r>
              <a:rPr lang="en-US" b="1" i="0" u="none" baseline="0" dirty="0"/>
              <a:t> Rotaract  </a:t>
            </a:r>
            <a:endParaRPr lang="es" b="1" i="0" u="none" baseline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7A94E25-127B-4C48-AF96-44BA7B823777}" type="slidenum">
              <a:rPr/>
              <a:pPr algn="r" rtl="0"/>
              <a:t>6</a:t>
            </a:fld>
            <a:endParaRPr lang="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5D0611-D9AE-1184-6BAE-352DF41594AF}"/>
              </a:ext>
            </a:extLst>
          </p:cNvPr>
          <p:cNvSpPr txBox="1"/>
          <p:nvPr/>
        </p:nvSpPr>
        <p:spPr>
          <a:xfrm>
            <a:off x="2504326" y="4743042"/>
            <a:ext cx="18667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400" dirty="0">
                <a:solidFill>
                  <a:schemeClr val="bg1"/>
                </a:solidFill>
              </a:rPr>
              <a:t>Fransheska Navas</a:t>
            </a:r>
          </a:p>
          <a:p>
            <a:pPr algn="ctr"/>
            <a:r>
              <a:rPr lang="es-HN" sz="1400" dirty="0">
                <a:solidFill>
                  <a:schemeClr val="bg1"/>
                </a:solidFill>
              </a:rPr>
              <a:t>Enlace Rotaract</a:t>
            </a:r>
          </a:p>
          <a:p>
            <a:pPr algn="ctr"/>
            <a:r>
              <a:rPr lang="es-HN" sz="1200" dirty="0">
                <a:solidFill>
                  <a:schemeClr val="bg1"/>
                </a:solidFill>
              </a:rPr>
              <a:t>CA, Colombia, Venezuela y RD</a:t>
            </a:r>
          </a:p>
        </p:txBody>
      </p:sp>
      <p:pic>
        <p:nvPicPr>
          <p:cNvPr id="17" name="Picture 1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8AEF5FBC-0A4D-1FDF-DCBD-180D1D7D2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02" y="-347233"/>
            <a:ext cx="7505589" cy="20426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8D3EB9-87AE-7F91-3C1A-F4D933D11F7A}"/>
              </a:ext>
            </a:extLst>
          </p:cNvPr>
          <p:cNvSpPr txBox="1"/>
          <p:nvPr/>
        </p:nvSpPr>
        <p:spPr>
          <a:xfrm>
            <a:off x="10258482" y="4295905"/>
            <a:ext cx="186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Monserrat</a:t>
            </a:r>
          </a:p>
          <a:p>
            <a:pPr algn="ctr"/>
            <a:r>
              <a:rPr lang="en-US" sz="1200" dirty="0" err="1"/>
              <a:t>Gente</a:t>
            </a:r>
            <a:r>
              <a:rPr lang="en-US" sz="1200" dirty="0"/>
              <a:t> de </a:t>
            </a:r>
            <a:r>
              <a:rPr lang="en-US" sz="1200" dirty="0" err="1"/>
              <a:t>Acción</a:t>
            </a:r>
            <a:endParaRPr lang="es-HN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FB1E42-41EB-9020-4E19-4DCF055D7CD1}"/>
              </a:ext>
            </a:extLst>
          </p:cNvPr>
          <p:cNvSpPr txBox="1"/>
          <p:nvPr/>
        </p:nvSpPr>
        <p:spPr>
          <a:xfrm>
            <a:off x="645596" y="5319324"/>
            <a:ext cx="7044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H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4B029-5E22-6566-067A-3AE2E0CAB828}"/>
              </a:ext>
            </a:extLst>
          </p:cNvPr>
          <p:cNvSpPr txBox="1"/>
          <p:nvPr/>
        </p:nvSpPr>
        <p:spPr>
          <a:xfrm>
            <a:off x="321427" y="4308655"/>
            <a:ext cx="129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Andrea</a:t>
            </a:r>
          </a:p>
          <a:p>
            <a:pPr algn="ctr"/>
            <a:r>
              <a:rPr lang="en-US" sz="1200" dirty="0"/>
              <a:t>Redes </a:t>
            </a:r>
            <a:r>
              <a:rPr lang="en-US" sz="1200" dirty="0" err="1"/>
              <a:t>Sociales</a:t>
            </a:r>
            <a:endParaRPr lang="es-HN" sz="10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7E5CC9-843B-55D1-653F-574B36F5EC77}"/>
              </a:ext>
            </a:extLst>
          </p:cNvPr>
          <p:cNvSpPr txBox="1"/>
          <p:nvPr/>
        </p:nvSpPr>
        <p:spPr>
          <a:xfrm>
            <a:off x="1795125" y="4295905"/>
            <a:ext cx="129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Ernesto</a:t>
            </a:r>
          </a:p>
          <a:p>
            <a:pPr algn="ctr"/>
            <a:r>
              <a:rPr lang="en-US" sz="1200" dirty="0"/>
              <a:t>Marca e Imagen</a:t>
            </a:r>
            <a:endParaRPr lang="es-HN" sz="105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C678DE-1698-524C-68DD-A1DB5D31EA39}"/>
              </a:ext>
            </a:extLst>
          </p:cNvPr>
          <p:cNvSpPr txBox="1"/>
          <p:nvPr/>
        </p:nvSpPr>
        <p:spPr>
          <a:xfrm>
            <a:off x="3244763" y="4280992"/>
            <a:ext cx="1299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Lauren</a:t>
            </a:r>
          </a:p>
          <a:p>
            <a:pPr algn="ctr"/>
            <a:r>
              <a:rPr lang="en-US" sz="1200" dirty="0" err="1"/>
              <a:t>Campañas</a:t>
            </a:r>
            <a:r>
              <a:rPr lang="en-US" sz="1200" dirty="0"/>
              <a:t> </a:t>
            </a:r>
            <a:r>
              <a:rPr lang="en-US" sz="1200" dirty="0" err="1"/>
              <a:t>Especiales</a:t>
            </a:r>
            <a:endParaRPr lang="es-HN" sz="10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FFF04F-D40C-36D2-7040-383FF388247A}"/>
              </a:ext>
            </a:extLst>
          </p:cNvPr>
          <p:cNvSpPr txBox="1"/>
          <p:nvPr/>
        </p:nvSpPr>
        <p:spPr>
          <a:xfrm>
            <a:off x="4718453" y="4311360"/>
            <a:ext cx="1299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Alejandra</a:t>
            </a:r>
          </a:p>
          <a:p>
            <a:pPr algn="ctr"/>
            <a:r>
              <a:rPr lang="en-US" sz="1200" dirty="0" err="1"/>
              <a:t>Reglamentos</a:t>
            </a:r>
            <a:endParaRPr lang="en-US" sz="1200" dirty="0"/>
          </a:p>
          <a:p>
            <a:pPr algn="ctr"/>
            <a:r>
              <a:rPr lang="en-US" sz="1200" dirty="0"/>
              <a:t>y </a:t>
            </a:r>
            <a:r>
              <a:rPr lang="en-US" sz="1200" dirty="0" err="1"/>
              <a:t>Ordenanzas</a:t>
            </a:r>
            <a:endParaRPr lang="es-HN" sz="105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C338EA-D157-E39A-587F-7F6D0D073D7C}"/>
              </a:ext>
            </a:extLst>
          </p:cNvPr>
          <p:cNvSpPr txBox="1"/>
          <p:nvPr/>
        </p:nvSpPr>
        <p:spPr>
          <a:xfrm>
            <a:off x="6252313" y="4300201"/>
            <a:ext cx="129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Jossué</a:t>
            </a:r>
            <a:endParaRPr lang="en-US" sz="1600" dirty="0"/>
          </a:p>
          <a:p>
            <a:pPr algn="ctr"/>
            <a:r>
              <a:rPr lang="en-US" sz="1200" dirty="0" err="1"/>
              <a:t>Protocolo</a:t>
            </a:r>
            <a:endParaRPr lang="es-HN" sz="105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8CC473-0A94-5245-3527-01C037D2E082}"/>
              </a:ext>
            </a:extLst>
          </p:cNvPr>
          <p:cNvSpPr txBox="1"/>
          <p:nvPr/>
        </p:nvSpPr>
        <p:spPr>
          <a:xfrm>
            <a:off x="7491564" y="4287296"/>
            <a:ext cx="1527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Maria Gabriela</a:t>
            </a:r>
          </a:p>
          <a:p>
            <a:pPr algn="ctr"/>
            <a:r>
              <a:rPr lang="en-US" sz="1200" dirty="0" err="1"/>
              <a:t>Relaciones</a:t>
            </a:r>
            <a:r>
              <a:rPr lang="en-US" sz="1200" dirty="0"/>
              <a:t> </a:t>
            </a:r>
            <a:r>
              <a:rPr lang="en-US" sz="1200" dirty="0" err="1"/>
              <a:t>Públicas</a:t>
            </a:r>
            <a:endParaRPr lang="es-HN" sz="105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CD01D0-FFE4-BC0D-81A8-CECD24D8A204}"/>
              </a:ext>
            </a:extLst>
          </p:cNvPr>
          <p:cNvSpPr txBox="1"/>
          <p:nvPr/>
        </p:nvSpPr>
        <p:spPr>
          <a:xfrm>
            <a:off x="9079391" y="4315114"/>
            <a:ext cx="1299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Yusselin</a:t>
            </a:r>
            <a:endParaRPr lang="en-US" sz="1600" dirty="0"/>
          </a:p>
          <a:p>
            <a:pPr algn="ctr"/>
            <a:r>
              <a:rPr lang="en-US" sz="1200" dirty="0"/>
              <a:t>Rotary Club Central</a:t>
            </a:r>
            <a:endParaRPr lang="es-HN" sz="10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5DC7C3-0EF2-0CE9-C869-32212B28520F}"/>
              </a:ext>
            </a:extLst>
          </p:cNvPr>
          <p:cNvSpPr txBox="1"/>
          <p:nvPr/>
        </p:nvSpPr>
        <p:spPr>
          <a:xfrm>
            <a:off x="363173" y="5227238"/>
            <a:ext cx="11465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+mj-lt"/>
                <a:cs typeface="Dreaming Outloud Pro" panose="03050502040302030504" pitchFamily="66" charset="0"/>
              </a:rPr>
              <a:t>Especialistas</a:t>
            </a:r>
            <a:r>
              <a:rPr lang="en-US" sz="2400" b="1" dirty="0">
                <a:latin typeface="+mj-lt"/>
                <a:cs typeface="Dreaming Outloud Pro" panose="03050502040302030504" pitchFamily="66" charset="0"/>
              </a:rPr>
              <a:t> Rotaract de la </a:t>
            </a:r>
            <a:r>
              <a:rPr lang="en-US" sz="2400" b="1" dirty="0" err="1">
                <a:latin typeface="+mj-lt"/>
                <a:cs typeface="Dreaming Outloud Pro" panose="03050502040302030504" pitchFamily="66" charset="0"/>
              </a:rPr>
              <a:t>Coordinación</a:t>
            </a:r>
            <a:r>
              <a:rPr lang="en-US" sz="2400" b="1" dirty="0">
                <a:latin typeface="+mj-lt"/>
                <a:cs typeface="Dreaming Outloud Pro" panose="03050502040302030504" pitchFamily="66" charset="0"/>
              </a:rPr>
              <a:t> de Imagen Pública Zona 25 A</a:t>
            </a:r>
            <a:endParaRPr lang="es-HN" sz="2400" b="1" dirty="0">
              <a:latin typeface="+mj-lt"/>
              <a:cs typeface="Dreaming Outloud Pro" panose="03050502040302030504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5023EB-D182-9560-DDC8-5EC3756DAC11}"/>
              </a:ext>
            </a:extLst>
          </p:cNvPr>
          <p:cNvSpPr txBox="1"/>
          <p:nvPr/>
        </p:nvSpPr>
        <p:spPr>
          <a:xfrm>
            <a:off x="1370061" y="5977648"/>
            <a:ext cx="472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Dreaming Outloud Pro" panose="03050502040302030504" pitchFamily="66" charset="0"/>
              </a:rPr>
              <a:t>rotaractcipz25a@gmail.com</a:t>
            </a:r>
            <a:endParaRPr lang="es-HN" sz="2400" dirty="0">
              <a:cs typeface="Dreaming Outloud Pro" panose="030505020403020305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EA7187-2FF7-3183-0317-602573DFFE0C}"/>
              </a:ext>
            </a:extLst>
          </p:cNvPr>
          <p:cNvSpPr txBox="1"/>
          <p:nvPr/>
        </p:nvSpPr>
        <p:spPr>
          <a:xfrm>
            <a:off x="7135862" y="5959779"/>
            <a:ext cx="433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Dreaming Outloud Pro" panose="03050502040302030504" pitchFamily="66" charset="0"/>
              </a:rPr>
              <a:t>@rotaractimagenpublicaz25a</a:t>
            </a:r>
            <a:endParaRPr lang="es-HN" sz="2400" dirty="0">
              <a:cs typeface="Dreaming Outloud Pro" panose="03050502040302030504" pitchFamily="66" charset="0"/>
            </a:endParaRPr>
          </a:p>
        </p:txBody>
      </p:sp>
      <p:pic>
        <p:nvPicPr>
          <p:cNvPr id="37" name="Picture 36" descr="A logo of a camera&#10;&#10;Description automatically generated">
            <a:extLst>
              <a:ext uri="{FF2B5EF4-FFF2-40B4-BE49-F238E27FC236}">
                <a16:creationId xmlns:a16="http://schemas.microsoft.com/office/drawing/2014/main" id="{5E6A7B29-112B-E6CC-3656-C4B697B89E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415672" y="5824855"/>
            <a:ext cx="720190" cy="730462"/>
          </a:xfrm>
          <a:prstGeom prst="rect">
            <a:avLst/>
          </a:prstGeom>
        </p:spPr>
      </p:pic>
      <p:pic>
        <p:nvPicPr>
          <p:cNvPr id="39" name="Picture 38" descr="A blue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D39FA777-CB67-650C-FED3-D842708B7D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62396" y="5635594"/>
            <a:ext cx="1056726" cy="1056726"/>
          </a:xfrm>
          <a:prstGeom prst="rect">
            <a:avLst/>
          </a:prstGeom>
        </p:spPr>
      </p:pic>
      <p:pic>
        <p:nvPicPr>
          <p:cNvPr id="4" name="Picture 3" descr="A person with her arms crossed&#10;&#10;Description automatically generated">
            <a:extLst>
              <a:ext uri="{FF2B5EF4-FFF2-40B4-BE49-F238E27FC236}">
                <a16:creationId xmlns:a16="http://schemas.microsoft.com/office/drawing/2014/main" id="{0D8A86DC-08C8-DD6B-1C35-A4074F67F3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7" t="9824" r="24898" b="13554"/>
          <a:stretch/>
        </p:blipFill>
        <p:spPr>
          <a:xfrm>
            <a:off x="10420940" y="2147351"/>
            <a:ext cx="1407886" cy="21222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349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C25BA-D8F0-4178-B816-B2FDF5B1B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92" y="1521557"/>
            <a:ext cx="5627077" cy="4735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42DF1-87D7-4892-9774-04059B83693F}"/>
              </a:ext>
            </a:extLst>
          </p:cNvPr>
          <p:cNvSpPr txBox="1"/>
          <p:nvPr/>
        </p:nvSpPr>
        <p:spPr>
          <a:xfrm>
            <a:off x="374793" y="1669368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rtl="0"/>
            <a:r>
              <a:rPr lang="es" sz="5400" b="1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¿PREGUNTAS?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3309C-0FC6-480A-ACAC-BDB57E64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7A94E25-127B-4C48-AF96-44BA7B823777}" type="slidenum">
              <a:rPr/>
              <a:pPr algn="r" rtl="0"/>
              <a:t>7</a:t>
            </a:fld>
            <a:endParaRPr lang="e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4DF1B8-E0C9-4061-B168-B1FB38C70D40}"/>
              </a:ext>
            </a:extLst>
          </p:cNvPr>
          <p:cNvSpPr txBox="1"/>
          <p:nvPr/>
        </p:nvSpPr>
        <p:spPr>
          <a:xfrm>
            <a:off x="7091463" y="1228397"/>
            <a:ext cx="49820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Contacto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wendyayestas@gmail.com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504 33917851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@wendyayestas</a:t>
            </a:r>
            <a:endParaRPr lang="es-HN" sz="2800" dirty="0">
              <a:solidFill>
                <a:schemeClr val="bg1"/>
              </a:solidFill>
            </a:endParaRPr>
          </a:p>
        </p:txBody>
      </p:sp>
      <p:pic>
        <p:nvPicPr>
          <p:cNvPr id="7" name="Graphic 6" descr="Email outline">
            <a:extLst>
              <a:ext uri="{FF2B5EF4-FFF2-40B4-BE49-F238E27FC236}">
                <a16:creationId xmlns:a16="http://schemas.microsoft.com/office/drawing/2014/main" id="{84FC5455-CFEF-5512-CF28-A941073185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88606" y="2405049"/>
            <a:ext cx="802857" cy="802857"/>
          </a:xfrm>
          <a:prstGeom prst="rect">
            <a:avLst/>
          </a:prstGeom>
        </p:spPr>
      </p:pic>
      <p:pic>
        <p:nvPicPr>
          <p:cNvPr id="9" name="Graphic 8" descr="Smart Phone outline">
            <a:extLst>
              <a:ext uri="{FF2B5EF4-FFF2-40B4-BE49-F238E27FC236}">
                <a16:creationId xmlns:a16="http://schemas.microsoft.com/office/drawing/2014/main" id="{5E7D1906-7CDE-0125-709C-87D0133DFD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32835" y="3695700"/>
            <a:ext cx="914400" cy="914400"/>
          </a:xfrm>
          <a:prstGeom prst="rect">
            <a:avLst/>
          </a:prstGeom>
        </p:spPr>
      </p:pic>
      <p:pic>
        <p:nvPicPr>
          <p:cNvPr id="11" name="Graphic 10" descr="Influencer outline">
            <a:extLst>
              <a:ext uri="{FF2B5EF4-FFF2-40B4-BE49-F238E27FC236}">
                <a16:creationId xmlns:a16="http://schemas.microsoft.com/office/drawing/2014/main" id="{72A01D8E-5D77-3624-0517-98D9D7CE2D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88606" y="4851400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66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5157</TotalTime>
  <Words>684</Words>
  <Application>Microsoft Office PowerPoint</Application>
  <PresentationFormat>Widescreen</PresentationFormat>
  <Paragraphs>66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Dreaming Outloud Pro</vt:lpstr>
      <vt:lpstr>Open Sans</vt:lpstr>
      <vt:lpstr>Office Theme</vt:lpstr>
      <vt:lpstr>PowerPoint Presentation</vt:lpstr>
      <vt:lpstr>PowerPoint Presentation</vt:lpstr>
      <vt:lpstr>Los retos que enfrentan los equipos de imagen</vt:lpstr>
      <vt:lpstr>Las fortalezas que vemos en rotaract</vt:lpstr>
      <vt:lpstr>¿Que herramientas deben tener a su alcance? </vt:lpstr>
      <vt:lpstr>cip Rotaract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Wendy Ayestas</cp:lastModifiedBy>
  <cp:revision>163</cp:revision>
  <cp:lastPrinted>2019-12-04T20:41:25Z</cp:lastPrinted>
  <dcterms:created xsi:type="dcterms:W3CDTF">2019-11-18T03:22:22Z</dcterms:created>
  <dcterms:modified xsi:type="dcterms:W3CDTF">2024-07-18T23:09:21Z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